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Work Sans ExtraLight"/>
      <p:regular r:id="rId37"/>
      <p:bold r:id="rId38"/>
      <p:italic r:id="rId39"/>
      <p:boldItalic r:id="rId40"/>
    </p:embeddedFont>
    <p:embeddedFont>
      <p:font typeface="Work Sans Medium"/>
      <p:regular r:id="rId41"/>
      <p:bold r:id="rId42"/>
      <p:italic r:id="rId43"/>
      <p:boldItalic r:id="rId44"/>
    </p:embeddedFont>
    <p:embeddedFont>
      <p:font typeface="Work Sans Black"/>
      <p:bold r:id="rId45"/>
      <p:boldItalic r:id="rId46"/>
    </p:embeddedFont>
    <p:embeddedFont>
      <p:font typeface="Work Sans ExtraBold"/>
      <p:bold r:id="rId47"/>
      <p:boldItalic r:id="rId48"/>
    </p:embeddedFont>
    <p:embeddedFont>
      <p:font typeface="Work Sans"/>
      <p:regular r:id="rId49"/>
      <p:bold r:id="rId50"/>
      <p:italic r:id="rId51"/>
      <p:boldItalic r:id="rId52"/>
    </p:embeddedFont>
    <p:embeddedFont>
      <p:font typeface="Alfa Slab One"/>
      <p:regular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ExtraLight-boldItalic.fntdata"/><Relationship Id="rId42" Type="http://schemas.openxmlformats.org/officeDocument/2006/relationships/font" Target="fonts/WorkSansMedium-bold.fntdata"/><Relationship Id="rId41" Type="http://schemas.openxmlformats.org/officeDocument/2006/relationships/font" Target="fonts/WorkSansMedium-regular.fntdata"/><Relationship Id="rId44" Type="http://schemas.openxmlformats.org/officeDocument/2006/relationships/font" Target="fonts/WorkSansMedium-boldItalic.fntdata"/><Relationship Id="rId43" Type="http://schemas.openxmlformats.org/officeDocument/2006/relationships/font" Target="fonts/WorkSansMedium-italic.fntdata"/><Relationship Id="rId46" Type="http://schemas.openxmlformats.org/officeDocument/2006/relationships/font" Target="fonts/WorkSansBlack-boldItalic.fntdata"/><Relationship Id="rId45" Type="http://schemas.openxmlformats.org/officeDocument/2006/relationships/font" Target="fonts/WorkSansBlack-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WorkSansExtraBold-boldItalic.fntdata"/><Relationship Id="rId47" Type="http://schemas.openxmlformats.org/officeDocument/2006/relationships/font" Target="fonts/WorkSansExtraBold-bold.fntdata"/><Relationship Id="rId49" Type="http://schemas.openxmlformats.org/officeDocument/2006/relationships/font" Target="fonts/Work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WorkSansExtraLight-regular.fntdata"/><Relationship Id="rId36" Type="http://schemas.openxmlformats.org/officeDocument/2006/relationships/slide" Target="slides/slide31.xml"/><Relationship Id="rId39" Type="http://schemas.openxmlformats.org/officeDocument/2006/relationships/font" Target="fonts/WorkSansExtraLight-italic.fntdata"/><Relationship Id="rId38" Type="http://schemas.openxmlformats.org/officeDocument/2006/relationships/font" Target="fonts/WorkSansExtra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WorkSans-italic.fntdata"/><Relationship Id="rId50" Type="http://schemas.openxmlformats.org/officeDocument/2006/relationships/font" Target="fonts/WorkSans-bold.fntdata"/><Relationship Id="rId53" Type="http://schemas.openxmlformats.org/officeDocument/2006/relationships/font" Target="fonts/AlfaSlabOne-regular.fntdata"/><Relationship Id="rId52" Type="http://schemas.openxmlformats.org/officeDocument/2006/relationships/font" Target="fonts/Work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abc25a9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abc25a9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Imtiyaz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a3c6a94ff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a3c6a94ff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Brian/Ankur</a:t>
            </a:r>
            <a:endParaRPr/>
          </a:p>
          <a:p>
            <a:pPr indent="0" lvl="0" marL="0" rtl="0" algn="l">
              <a:spcBef>
                <a:spcPts val="0"/>
              </a:spcBef>
              <a:spcAft>
                <a:spcPts val="0"/>
              </a:spcAft>
              <a:buNone/>
            </a:pPr>
            <a:r>
              <a:rPr lang="en"/>
              <a:t>For numerical variables, we have only one graph that show the relationship between numerical and categorical variable is boxplot.</a:t>
            </a:r>
            <a:endParaRPr/>
          </a:p>
          <a:p>
            <a:pPr indent="0" lvl="0" marL="0" rtl="0" algn="l">
              <a:spcBef>
                <a:spcPts val="0"/>
              </a:spcBef>
              <a:spcAft>
                <a:spcPts val="0"/>
              </a:spcAft>
              <a:buNone/>
            </a:pPr>
            <a:r>
              <a:rPr lang="en"/>
              <a:t>This slide shows each numerical variables versus abortion. As you can see, the graphs present a variety of trends. So next Ankur will explain each graph.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a3c6a94ff2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a3c6a94ff2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Brian/Catherine</a:t>
            </a:r>
            <a:endParaRPr/>
          </a:p>
          <a:p>
            <a:pPr indent="0" lvl="0" marL="0" rtl="0" algn="l">
              <a:spcBef>
                <a:spcPts val="0"/>
              </a:spcBef>
              <a:spcAft>
                <a:spcPts val="0"/>
              </a:spcAft>
              <a:buNone/>
            </a:pPr>
            <a:r>
              <a:rPr lang="en"/>
              <a:t>Moving to categorical variables, we did the contingency table to see relationship between categorical and target. for abor vs gender, gender 0 = male,1=female, abor 0=not support,1=support. Veg 0= non vegetarian 1= vegetarian, affiliation 1= who vote for the Democrat party, 2= for Republican and 3= who is independent from these two party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a3c6a94ff2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a3c6a94ff2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After we understand pattern and relationship of variables, now we use a stepwise variable selection to select variable for our model.</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a3c6a94ff2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3c6a94ff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Step 1 we Create Initial main effects model. It means we are finding which variables will be significance or useful predictor for the abortion support.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a3c6a94ff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3c6a94ff2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a3c6a94ff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a3c6a94ff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After we create the dummy variables for life, relig and affil , we test the relationship between our target and  all variables one by one to see which variables are significance or useful as predictor. These variables that show on table, we choose these because they have p-value &lt; 0.2.</a:t>
            </a:r>
            <a:endParaRPr/>
          </a:p>
          <a:p>
            <a:pPr indent="0" lvl="0" marL="0" rtl="0" algn="l">
              <a:spcBef>
                <a:spcPts val="0"/>
              </a:spcBef>
              <a:spcAft>
                <a:spcPts val="0"/>
              </a:spcAft>
              <a:buNone/>
            </a:pPr>
            <a:r>
              <a:rPr lang="en"/>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a3c6a94ff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3c6a94ff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Ankur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a3c6a94ff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a3c6a94ff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From doing that things, now we got the initial main effect model contain news, affirm, ideol, affil2, religdummy and life dummy that catherine explain before.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a3c6a94ff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a3c6a94ff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a3c6a94ff2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a3c6a94ff2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abc25a9d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abc25a9d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Imtiyaz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a3c6a94ff2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a3c6a94ff2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Ankur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a3c6a94ff2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a3c6a94ff2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Ankur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a3c6a94ff2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a3c6a94ff2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Ankur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a3c6a94ff2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a3c6a94ff2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a3c6a94ff2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a3c6a94ff2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a3c6a94ff2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a3c6a94ff2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a3c6a94ff2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a3c6a94ff2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Ankur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a3c6a94ff2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a3c6a94ff2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Ankur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a3c6a94ff2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a3c6a94ff2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a:t>
            </a:r>
            <a:endParaRPr/>
          </a:p>
          <a:p>
            <a:pPr indent="0" lvl="0" marL="0" rtl="0" algn="l">
              <a:spcBef>
                <a:spcPts val="0"/>
              </a:spcBef>
              <a:spcAft>
                <a:spcPts val="0"/>
              </a:spcAft>
              <a:buNone/>
            </a:pPr>
            <a:r>
              <a:rPr lang="en"/>
              <a:t>We need to compare between two model, one is simpler model and another one is complex model.</a:t>
            </a:r>
            <a:endParaRPr/>
          </a:p>
          <a:p>
            <a:pPr indent="0" lvl="0" marL="0" rtl="0" algn="l">
              <a:spcBef>
                <a:spcPts val="0"/>
              </a:spcBef>
              <a:spcAft>
                <a:spcPts val="0"/>
              </a:spcAft>
              <a:buNone/>
            </a:pPr>
            <a:r>
              <a:rPr lang="en"/>
              <a:t>So we set the null - simpler model is doing better and alternative hypothesis - complex is better</a:t>
            </a:r>
            <a:endParaRPr/>
          </a:p>
          <a:p>
            <a:pPr indent="0" lvl="0" marL="0" rtl="0" algn="l">
              <a:spcBef>
                <a:spcPts val="0"/>
              </a:spcBef>
              <a:spcAft>
                <a:spcPts val="0"/>
              </a:spcAft>
              <a:buNone/>
            </a:pPr>
            <a:r>
              <a:rPr lang="en"/>
              <a:t>and do the anova test.</a:t>
            </a:r>
            <a:endParaRPr/>
          </a:p>
          <a:p>
            <a:pPr indent="0" lvl="0" marL="0" rtl="0" algn="l">
              <a:spcBef>
                <a:spcPts val="0"/>
              </a:spcBef>
              <a:spcAft>
                <a:spcPts val="0"/>
              </a:spcAft>
              <a:buNone/>
            </a:pPr>
            <a:r>
              <a:rPr lang="en"/>
              <a:t>This is a result — P-value is 0.03573  less than 0.05. So we reject the null hypothesis. The complex model is better.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a3c6a94ff2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a3c6a94ff2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abc25a9d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abc25a9d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Imtiyaz</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a3c6a94ff2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a3c6a94ff2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Catherine/Ankur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a3c6a94ff2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a3c6a94ff2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abc25a9d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abc25a9d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Imtiyaz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a3c6a94f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a3c6a94f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Imtiyaz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a3c6a94ff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a3c6a94ff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Imtiyaz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a3c6a94ff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a3c6a94ff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Imtiyaz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a3c6a94ff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a3c6a94ff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Imtiyaz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a3c6a94ff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a3c6a94ff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a:p>
            <a:pPr indent="0" lvl="0" marL="0" rtl="0" algn="l">
              <a:spcBef>
                <a:spcPts val="0"/>
              </a:spcBef>
              <a:spcAft>
                <a:spcPts val="0"/>
              </a:spcAft>
              <a:buNone/>
            </a:pPr>
            <a:r>
              <a:rPr lang="en"/>
              <a:t>We cannot use this dataset directly, so we did the EDA to understand data pattern, relationship between variables and preparing dataset for modeling.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b"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b"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0" lIns="0" spcFirstLastPara="1" rIns="0" wrap="square" tIns="0">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1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0" lIns="0" spcFirstLastPara="1" rIns="0" wrap="square" tIns="0">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4"/>
        </a:solidFill>
      </p:bgPr>
    </p:bg>
    <p:spTree>
      <p:nvGrpSpPr>
        <p:cNvPr id="131" name="Shape 131"/>
        <p:cNvGrpSpPr/>
        <p:nvPr/>
      </p:nvGrpSpPr>
      <p:grpSpPr>
        <a:xfrm>
          <a:off x="0" y="0"/>
          <a:ext cx="0" cy="0"/>
          <a:chOff x="0" y="0"/>
          <a:chExt cx="0" cy="0"/>
        </a:xfrm>
      </p:grpSpPr>
      <p:sp>
        <p:nvSpPr>
          <p:cNvPr id="132" name="Google Shape;132;p23"/>
          <p:cNvSpPr/>
          <p:nvPr>
            <p:ph idx="2" type="pic"/>
          </p:nvPr>
        </p:nvSpPr>
        <p:spPr>
          <a:xfrm>
            <a:off x="6148575" y="0"/>
            <a:ext cx="2995500" cy="1425600"/>
          </a:xfrm>
          <a:prstGeom prst="rect">
            <a:avLst/>
          </a:prstGeom>
          <a:noFill/>
          <a:ln>
            <a:noFill/>
          </a:ln>
        </p:spPr>
      </p:sp>
      <p:sp>
        <p:nvSpPr>
          <p:cNvPr id="133" name="Google Shape;133;p23"/>
          <p:cNvSpPr/>
          <p:nvPr>
            <p:ph idx="3" type="pic"/>
          </p:nvPr>
        </p:nvSpPr>
        <p:spPr>
          <a:xfrm>
            <a:off x="6148575" y="3803400"/>
            <a:ext cx="2995500" cy="1342800"/>
          </a:xfrm>
          <a:prstGeom prst="rect">
            <a:avLst/>
          </a:prstGeom>
          <a:noFill/>
          <a:ln>
            <a:noFill/>
          </a:ln>
        </p:spPr>
      </p:sp>
      <p:sp>
        <p:nvSpPr>
          <p:cNvPr id="134" name="Google Shape;134;p23"/>
          <p:cNvSpPr txBox="1"/>
          <p:nvPr>
            <p:ph type="title"/>
          </p:nvPr>
        </p:nvSpPr>
        <p:spPr>
          <a:xfrm>
            <a:off x="740693" y="1"/>
            <a:ext cx="3531000" cy="1086900"/>
          </a:xfrm>
          <a:prstGeom prst="rect">
            <a:avLst/>
          </a:prstGeom>
        </p:spPr>
        <p:txBody>
          <a:bodyPr anchorCtr="0" anchor="b" bIns="0" lIns="0" spcFirstLastPara="1" rIns="0" wrap="square" tIns="0">
            <a:noAutofit/>
          </a:bodyPr>
          <a:lstStyle>
            <a:lvl1pPr lvl="0">
              <a:spcBef>
                <a:spcPts val="0"/>
              </a:spcBef>
              <a:spcAft>
                <a:spcPts val="0"/>
              </a:spcAft>
              <a:buSzPts val="2800"/>
              <a:buFont typeface="Work Sans"/>
              <a:buNone/>
              <a:defRPr>
                <a:latin typeface="Work Sans"/>
                <a:ea typeface="Work Sans"/>
                <a:cs typeface="Work Sans"/>
                <a:sym typeface="Work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3"/>
          <p:cNvSpPr/>
          <p:nvPr>
            <p:ph idx="4" type="pic"/>
          </p:nvPr>
        </p:nvSpPr>
        <p:spPr>
          <a:xfrm>
            <a:off x="2962800" y="3803400"/>
            <a:ext cx="3185700" cy="1342800"/>
          </a:xfrm>
          <a:prstGeom prst="rect">
            <a:avLst/>
          </a:prstGeom>
          <a:noFill/>
          <a:ln>
            <a:noFill/>
          </a:ln>
        </p:spPr>
      </p:sp>
      <p:sp>
        <p:nvSpPr>
          <p:cNvPr id="136" name="Google Shape;136;p2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37" name="Google Shape;137;p23"/>
          <p:cNvSpPr/>
          <p:nvPr>
            <p:ph idx="5" type="pic"/>
          </p:nvPr>
        </p:nvSpPr>
        <p:spPr>
          <a:xfrm>
            <a:off x="664500" y="1341525"/>
            <a:ext cx="3831300" cy="18333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accent1"/>
        </a:solidFill>
      </p:bgPr>
    </p:bg>
    <p:spTree>
      <p:nvGrpSpPr>
        <p:cNvPr id="138" name="Shape 138"/>
        <p:cNvGrpSpPr/>
        <p:nvPr/>
      </p:nvGrpSpPr>
      <p:grpSpPr>
        <a:xfrm>
          <a:off x="0" y="0"/>
          <a:ext cx="0" cy="0"/>
          <a:chOff x="0" y="0"/>
          <a:chExt cx="0" cy="0"/>
        </a:xfrm>
      </p:grpSpPr>
      <p:sp>
        <p:nvSpPr>
          <p:cNvPr id="139" name="Google Shape;139;p24"/>
          <p:cNvSpPr/>
          <p:nvPr/>
        </p:nvSpPr>
        <p:spPr>
          <a:xfrm rot="5400000">
            <a:off x="2419800" y="-1953625"/>
            <a:ext cx="4276500" cy="865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txBox="1"/>
          <p:nvPr>
            <p:ph type="title"/>
          </p:nvPr>
        </p:nvSpPr>
        <p:spPr>
          <a:xfrm>
            <a:off x="438912" y="457200"/>
            <a:ext cx="8202300" cy="348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41" name="Google Shape;141;p2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4"/>
          <p:cNvSpPr txBox="1"/>
          <p:nvPr>
            <p:ph idx="1" type="body"/>
          </p:nvPr>
        </p:nvSpPr>
        <p:spPr>
          <a:xfrm>
            <a:off x="454600"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43" name="Google Shape;143;p24"/>
          <p:cNvSpPr txBox="1"/>
          <p:nvPr>
            <p:ph idx="2" type="body"/>
          </p:nvPr>
        </p:nvSpPr>
        <p:spPr>
          <a:xfrm>
            <a:off x="687925"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44" name="Google Shape;144;p24"/>
          <p:cNvSpPr txBox="1"/>
          <p:nvPr>
            <p:ph idx="3" type="body"/>
          </p:nvPr>
        </p:nvSpPr>
        <p:spPr>
          <a:xfrm>
            <a:off x="454600"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45" name="Google Shape;145;p24"/>
          <p:cNvSpPr txBox="1"/>
          <p:nvPr>
            <p:ph idx="4" type="body"/>
          </p:nvPr>
        </p:nvSpPr>
        <p:spPr>
          <a:xfrm>
            <a:off x="687925"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46" name="Google Shape;146;p24"/>
          <p:cNvSpPr txBox="1"/>
          <p:nvPr>
            <p:ph idx="5" type="body"/>
          </p:nvPr>
        </p:nvSpPr>
        <p:spPr>
          <a:xfrm>
            <a:off x="2684925"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47" name="Google Shape;147;p24"/>
          <p:cNvSpPr txBox="1"/>
          <p:nvPr>
            <p:ph idx="6" type="body"/>
          </p:nvPr>
        </p:nvSpPr>
        <p:spPr>
          <a:xfrm>
            <a:off x="2918250"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48" name="Google Shape;148;p24"/>
          <p:cNvSpPr txBox="1"/>
          <p:nvPr>
            <p:ph idx="7" type="body"/>
          </p:nvPr>
        </p:nvSpPr>
        <p:spPr>
          <a:xfrm>
            <a:off x="2684925"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49" name="Google Shape;149;p24"/>
          <p:cNvSpPr txBox="1"/>
          <p:nvPr>
            <p:ph idx="8" type="body"/>
          </p:nvPr>
        </p:nvSpPr>
        <p:spPr>
          <a:xfrm>
            <a:off x="2918250"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50" name="Google Shape;150;p24"/>
          <p:cNvSpPr txBox="1"/>
          <p:nvPr>
            <p:ph idx="9" type="body"/>
          </p:nvPr>
        </p:nvSpPr>
        <p:spPr>
          <a:xfrm>
            <a:off x="4901400" y="1565585"/>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51" name="Google Shape;151;p24"/>
          <p:cNvSpPr txBox="1"/>
          <p:nvPr>
            <p:ph idx="13" type="body"/>
          </p:nvPr>
        </p:nvSpPr>
        <p:spPr>
          <a:xfrm>
            <a:off x="5134725" y="1690985"/>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52" name="Google Shape;152;p24"/>
          <p:cNvSpPr txBox="1"/>
          <p:nvPr>
            <p:ph idx="14" type="body"/>
          </p:nvPr>
        </p:nvSpPr>
        <p:spPr>
          <a:xfrm>
            <a:off x="4901400" y="2516416"/>
            <a:ext cx="15486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53" name="Google Shape;153;p24"/>
          <p:cNvSpPr txBox="1"/>
          <p:nvPr>
            <p:ph idx="15" type="body"/>
          </p:nvPr>
        </p:nvSpPr>
        <p:spPr>
          <a:xfrm>
            <a:off x="5134725" y="2641816"/>
            <a:ext cx="1315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54" name="Google Shape;154;p24"/>
          <p:cNvSpPr txBox="1"/>
          <p:nvPr>
            <p:ph idx="16" type="body"/>
          </p:nvPr>
        </p:nvSpPr>
        <p:spPr>
          <a:xfrm>
            <a:off x="7117875" y="1565585"/>
            <a:ext cx="15417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55" name="Google Shape;155;p24"/>
          <p:cNvSpPr txBox="1"/>
          <p:nvPr>
            <p:ph idx="17" type="body"/>
          </p:nvPr>
        </p:nvSpPr>
        <p:spPr>
          <a:xfrm>
            <a:off x="7350149" y="1690985"/>
            <a:ext cx="1309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56" name="Google Shape;156;p24"/>
          <p:cNvSpPr txBox="1"/>
          <p:nvPr>
            <p:ph idx="18" type="body"/>
          </p:nvPr>
        </p:nvSpPr>
        <p:spPr>
          <a:xfrm>
            <a:off x="7117875" y="2516416"/>
            <a:ext cx="15417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1pPr>
            <a:lvl2pPr indent="-279400" lvl="1" marL="914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2pPr>
            <a:lvl3pPr indent="-279400" lvl="2" marL="1371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3pPr>
            <a:lvl4pPr indent="-279400" lvl="3" marL="1828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4pPr>
            <a:lvl5pPr indent="-279400" lvl="4" marL="22860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5pPr>
            <a:lvl6pPr indent="-279400" lvl="5" marL="27432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6pPr>
            <a:lvl7pPr indent="-279400" lvl="6" marL="32004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7pPr>
            <a:lvl8pPr indent="-279400" lvl="7" marL="36576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8pPr>
            <a:lvl9pPr indent="-279400" lvl="8" marL="4114800">
              <a:spcBef>
                <a:spcPts val="0"/>
              </a:spcBef>
              <a:spcAft>
                <a:spcPts val="0"/>
              </a:spcAft>
              <a:buClr>
                <a:schemeClr val="dk1"/>
              </a:buClr>
              <a:buSzPts val="800"/>
              <a:buFont typeface="Work Sans Black"/>
              <a:buChar char="■"/>
              <a:defRPr>
                <a:latin typeface="Work Sans Black"/>
                <a:ea typeface="Work Sans Black"/>
                <a:cs typeface="Work Sans Black"/>
                <a:sym typeface="Work Sans Black"/>
              </a:defRPr>
            </a:lvl9pPr>
          </a:lstStyle>
          <a:p/>
        </p:txBody>
      </p:sp>
      <p:sp>
        <p:nvSpPr>
          <p:cNvPr id="157" name="Google Shape;157;p24"/>
          <p:cNvSpPr txBox="1"/>
          <p:nvPr>
            <p:ph idx="19" type="body"/>
          </p:nvPr>
        </p:nvSpPr>
        <p:spPr>
          <a:xfrm>
            <a:off x="7350149" y="2641816"/>
            <a:ext cx="1309200" cy="1254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Char char="●"/>
              <a:defRPr>
                <a:solidFill>
                  <a:schemeClr val="lt2"/>
                </a:solidFill>
              </a:defRPr>
            </a:lvl1pPr>
            <a:lvl2pPr indent="-279400" lvl="1" marL="914400">
              <a:spcBef>
                <a:spcPts val="0"/>
              </a:spcBef>
              <a:spcAft>
                <a:spcPts val="0"/>
              </a:spcAft>
              <a:buClr>
                <a:schemeClr val="lt2"/>
              </a:buClr>
              <a:buSzPts val="800"/>
              <a:buChar char="○"/>
              <a:defRPr>
                <a:solidFill>
                  <a:schemeClr val="lt2"/>
                </a:solidFill>
              </a:defRPr>
            </a:lvl2pPr>
            <a:lvl3pPr indent="-279400" lvl="2" marL="1371600">
              <a:spcBef>
                <a:spcPts val="0"/>
              </a:spcBef>
              <a:spcAft>
                <a:spcPts val="0"/>
              </a:spcAft>
              <a:buClr>
                <a:schemeClr val="lt2"/>
              </a:buClr>
              <a:buSzPts val="800"/>
              <a:buChar char="■"/>
              <a:defRPr>
                <a:solidFill>
                  <a:schemeClr val="lt2"/>
                </a:solidFill>
              </a:defRPr>
            </a:lvl3pPr>
            <a:lvl4pPr indent="-279400" lvl="3" marL="1828800">
              <a:spcBef>
                <a:spcPts val="0"/>
              </a:spcBef>
              <a:spcAft>
                <a:spcPts val="0"/>
              </a:spcAft>
              <a:buClr>
                <a:schemeClr val="lt2"/>
              </a:buClr>
              <a:buSzPts val="800"/>
              <a:buChar char="●"/>
              <a:defRPr>
                <a:solidFill>
                  <a:schemeClr val="lt2"/>
                </a:solidFill>
              </a:defRPr>
            </a:lvl4pPr>
            <a:lvl5pPr indent="-279400" lvl="4" marL="2286000">
              <a:spcBef>
                <a:spcPts val="0"/>
              </a:spcBef>
              <a:spcAft>
                <a:spcPts val="0"/>
              </a:spcAft>
              <a:buClr>
                <a:schemeClr val="lt2"/>
              </a:buClr>
              <a:buSzPts val="800"/>
              <a:buChar char="○"/>
              <a:defRPr>
                <a:solidFill>
                  <a:schemeClr val="lt2"/>
                </a:solidFill>
              </a:defRPr>
            </a:lvl5pPr>
            <a:lvl6pPr indent="-279400" lvl="5" marL="2743200">
              <a:spcBef>
                <a:spcPts val="0"/>
              </a:spcBef>
              <a:spcAft>
                <a:spcPts val="0"/>
              </a:spcAft>
              <a:buClr>
                <a:schemeClr val="lt2"/>
              </a:buClr>
              <a:buSzPts val="800"/>
              <a:buChar char="■"/>
              <a:defRPr>
                <a:solidFill>
                  <a:schemeClr val="lt2"/>
                </a:solidFill>
              </a:defRPr>
            </a:lvl6pPr>
            <a:lvl7pPr indent="-279400" lvl="6" marL="3200400">
              <a:spcBef>
                <a:spcPts val="0"/>
              </a:spcBef>
              <a:spcAft>
                <a:spcPts val="0"/>
              </a:spcAft>
              <a:buClr>
                <a:schemeClr val="lt2"/>
              </a:buClr>
              <a:buSzPts val="800"/>
              <a:buChar char="●"/>
              <a:defRPr>
                <a:solidFill>
                  <a:schemeClr val="lt2"/>
                </a:solidFill>
              </a:defRPr>
            </a:lvl7pPr>
            <a:lvl8pPr indent="-279400" lvl="7" marL="3657600">
              <a:spcBef>
                <a:spcPts val="0"/>
              </a:spcBef>
              <a:spcAft>
                <a:spcPts val="0"/>
              </a:spcAft>
              <a:buClr>
                <a:schemeClr val="lt2"/>
              </a:buClr>
              <a:buSzPts val="800"/>
              <a:buChar char="○"/>
              <a:defRPr>
                <a:solidFill>
                  <a:schemeClr val="lt2"/>
                </a:solidFill>
              </a:defRPr>
            </a:lvl8pPr>
            <a:lvl9pPr indent="-279400" lvl="8" marL="4114800">
              <a:spcBef>
                <a:spcPts val="0"/>
              </a:spcBef>
              <a:spcAft>
                <a:spcPts val="0"/>
              </a:spcAft>
              <a:buClr>
                <a:schemeClr val="lt2"/>
              </a:buClr>
              <a:buSzPts val="800"/>
              <a:buChar char="■"/>
              <a:defRPr>
                <a:solidFill>
                  <a:schemeClr val="lt2"/>
                </a:solidFill>
              </a:defRPr>
            </a:lvl9pPr>
          </a:lstStyle>
          <a:p/>
        </p:txBody>
      </p:sp>
      <p:sp>
        <p:nvSpPr>
          <p:cNvPr id="158" name="Google Shape;158;p24"/>
          <p:cNvSpPr txBox="1"/>
          <p:nvPr>
            <p:ph idx="20"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59" name="Google Shape;159;p24"/>
          <p:cNvSpPr txBox="1"/>
          <p:nvPr>
            <p:ph idx="21"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60" name="Google Shape;160;p24"/>
          <p:cNvSpPr txBox="1"/>
          <p:nvPr>
            <p:ph idx="22"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SzPts val="800"/>
              <a:buChar char="●"/>
              <a:defRPr/>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a:lvl3pPr>
            <a:lvl4pPr indent="-279400" lvl="3" marL="1828800" algn="r">
              <a:spcBef>
                <a:spcPts val="0"/>
              </a:spcBef>
              <a:spcAft>
                <a:spcPts val="0"/>
              </a:spcAft>
              <a:buSzPts val="800"/>
              <a:buChar char="●"/>
              <a:defRPr/>
            </a:lvl4pPr>
            <a:lvl5pPr indent="-279400" lvl="4" marL="2286000" algn="r">
              <a:spcBef>
                <a:spcPts val="0"/>
              </a:spcBef>
              <a:spcAft>
                <a:spcPts val="0"/>
              </a:spcAft>
              <a:buSzPts val="800"/>
              <a:buChar char="○"/>
              <a:defRPr/>
            </a:lvl5pPr>
            <a:lvl6pPr indent="-279400" lvl="5" marL="2743200" algn="r">
              <a:spcBef>
                <a:spcPts val="0"/>
              </a:spcBef>
              <a:spcAft>
                <a:spcPts val="0"/>
              </a:spcAft>
              <a:buSzPts val="800"/>
              <a:buChar char="■"/>
              <a:defRPr/>
            </a:lvl6pPr>
            <a:lvl7pPr indent="-279400" lvl="6" marL="3200400" algn="r">
              <a:spcBef>
                <a:spcPts val="0"/>
              </a:spcBef>
              <a:spcAft>
                <a:spcPts val="0"/>
              </a:spcAft>
              <a:buSzPts val="800"/>
              <a:buChar char="●"/>
              <a:defRPr/>
            </a:lvl7pPr>
            <a:lvl8pPr indent="-279400" lvl="7" marL="3657600" algn="r">
              <a:spcBef>
                <a:spcPts val="0"/>
              </a:spcBef>
              <a:spcAft>
                <a:spcPts val="0"/>
              </a:spcAft>
              <a:buSzPts val="800"/>
              <a:buChar char="○"/>
              <a:defRPr/>
            </a:lvl8pPr>
            <a:lvl9pPr indent="-279400" lvl="8" marL="4114800" algn="r">
              <a:spcBef>
                <a:spcPts val="0"/>
              </a:spcBef>
              <a:spcAft>
                <a:spcPts val="0"/>
              </a:spcAft>
              <a:buSzPts val="800"/>
              <a:buChar char="■"/>
              <a:defRPr/>
            </a:lvl9pPr>
          </a:lstStyle>
          <a:p/>
        </p:txBody>
      </p:sp>
      <p:cxnSp>
        <p:nvCxnSpPr>
          <p:cNvPr id="161" name="Google Shape;161;p24"/>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extLst>
    <p:ext uri="{DCECCB84-F9BA-43D5-87BE-67443E8EF086}">
      <p15:sldGuideLst>
        <p15:guide id="1" pos="286">
          <p15:clr>
            <a:srgbClr val="E46962"/>
          </p15:clr>
        </p15:guide>
        <p15:guide id="2" pos="5455">
          <p15:clr>
            <a:srgbClr val="E46962"/>
          </p15:clr>
        </p15:guide>
        <p15:guide id="3" pos="1688">
          <p15:clr>
            <a:srgbClr val="E46962"/>
          </p15:clr>
        </p15:guide>
        <p15:guide id="4" pos="3087">
          <p15:clr>
            <a:srgbClr val="E46962"/>
          </p15:clr>
        </p15:guide>
        <p15:guide id="5" pos="4484">
          <p15:clr>
            <a:srgbClr val="E46962"/>
          </p15:clr>
        </p15:guide>
        <p15:guide id="6" pos="1262">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oint Summary" type="tx">
  <p:cSld name="TITLE_AND_BODY">
    <p:spTree>
      <p:nvGrpSpPr>
        <p:cNvPr id="162" name="Shape 162"/>
        <p:cNvGrpSpPr/>
        <p:nvPr/>
      </p:nvGrpSpPr>
      <p:grpSpPr>
        <a:xfrm>
          <a:off x="0" y="0"/>
          <a:ext cx="0" cy="0"/>
          <a:chOff x="0" y="0"/>
          <a:chExt cx="0" cy="0"/>
        </a:xfrm>
      </p:grpSpPr>
      <p:sp>
        <p:nvSpPr>
          <p:cNvPr id="163" name="Google Shape;163;p25"/>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ph type="title"/>
          </p:nvPr>
        </p:nvSpPr>
        <p:spPr>
          <a:xfrm>
            <a:off x="440663" y="612669"/>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dk1"/>
              </a:buClr>
              <a:buSzPts val="2800"/>
              <a:buFont typeface="Work Sans Black"/>
              <a:buNone/>
              <a:defRPr>
                <a:solidFill>
                  <a:schemeClr val="dk1"/>
                </a:solidFill>
              </a:defRPr>
            </a:lvl2pPr>
            <a:lvl3pPr lvl="2">
              <a:spcBef>
                <a:spcPts val="0"/>
              </a:spcBef>
              <a:spcAft>
                <a:spcPts val="0"/>
              </a:spcAft>
              <a:buClr>
                <a:schemeClr val="dk1"/>
              </a:buClr>
              <a:buSzPts val="2800"/>
              <a:buFont typeface="Work Sans Black"/>
              <a:buNone/>
              <a:defRPr>
                <a:solidFill>
                  <a:schemeClr val="dk1"/>
                </a:solidFill>
              </a:defRPr>
            </a:lvl3pPr>
            <a:lvl4pPr lvl="3">
              <a:spcBef>
                <a:spcPts val="0"/>
              </a:spcBef>
              <a:spcAft>
                <a:spcPts val="0"/>
              </a:spcAft>
              <a:buClr>
                <a:schemeClr val="dk1"/>
              </a:buClr>
              <a:buSzPts val="2800"/>
              <a:buFont typeface="Work Sans Black"/>
              <a:buNone/>
              <a:defRPr>
                <a:solidFill>
                  <a:schemeClr val="dk1"/>
                </a:solidFill>
              </a:defRPr>
            </a:lvl4pPr>
            <a:lvl5pPr lvl="4">
              <a:spcBef>
                <a:spcPts val="0"/>
              </a:spcBef>
              <a:spcAft>
                <a:spcPts val="0"/>
              </a:spcAft>
              <a:buClr>
                <a:schemeClr val="dk1"/>
              </a:buClr>
              <a:buSzPts val="2800"/>
              <a:buFont typeface="Work Sans Black"/>
              <a:buNone/>
              <a:defRPr>
                <a:solidFill>
                  <a:schemeClr val="dk1"/>
                </a:solidFill>
              </a:defRPr>
            </a:lvl5pPr>
            <a:lvl6pPr lvl="5">
              <a:spcBef>
                <a:spcPts val="0"/>
              </a:spcBef>
              <a:spcAft>
                <a:spcPts val="0"/>
              </a:spcAft>
              <a:buClr>
                <a:schemeClr val="dk1"/>
              </a:buClr>
              <a:buSzPts val="2800"/>
              <a:buFont typeface="Work Sans Black"/>
              <a:buNone/>
              <a:defRPr>
                <a:solidFill>
                  <a:schemeClr val="dk1"/>
                </a:solidFill>
              </a:defRPr>
            </a:lvl6pPr>
            <a:lvl7pPr lvl="6">
              <a:spcBef>
                <a:spcPts val="0"/>
              </a:spcBef>
              <a:spcAft>
                <a:spcPts val="0"/>
              </a:spcAft>
              <a:buClr>
                <a:schemeClr val="dk1"/>
              </a:buClr>
              <a:buSzPts val="2800"/>
              <a:buFont typeface="Work Sans Black"/>
              <a:buNone/>
              <a:defRPr>
                <a:solidFill>
                  <a:schemeClr val="dk1"/>
                </a:solidFill>
              </a:defRPr>
            </a:lvl7pPr>
            <a:lvl8pPr lvl="7">
              <a:spcBef>
                <a:spcPts val="0"/>
              </a:spcBef>
              <a:spcAft>
                <a:spcPts val="0"/>
              </a:spcAft>
              <a:buClr>
                <a:schemeClr val="dk1"/>
              </a:buClr>
              <a:buSzPts val="2800"/>
              <a:buFont typeface="Work Sans Black"/>
              <a:buNone/>
              <a:defRPr>
                <a:solidFill>
                  <a:schemeClr val="dk1"/>
                </a:solidFill>
              </a:defRPr>
            </a:lvl8pPr>
            <a:lvl9pPr lvl="8">
              <a:spcBef>
                <a:spcPts val="0"/>
              </a:spcBef>
              <a:spcAft>
                <a:spcPts val="0"/>
              </a:spcAft>
              <a:buClr>
                <a:schemeClr val="dk1"/>
              </a:buClr>
              <a:buSzPts val="2800"/>
              <a:buFont typeface="Work Sans Black"/>
              <a:buNone/>
              <a:defRPr>
                <a:solidFill>
                  <a:schemeClr val="dk1"/>
                </a:solidFill>
              </a:defRPr>
            </a:lvl9pPr>
          </a:lstStyle>
          <a:p/>
        </p:txBody>
      </p:sp>
      <p:sp>
        <p:nvSpPr>
          <p:cNvPr id="165" name="Google Shape;165;p25"/>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66" name="Google Shape;166;p25"/>
          <p:cNvSpPr/>
          <p:nvPr>
            <p:ph idx="2" type="pic"/>
          </p:nvPr>
        </p:nvSpPr>
        <p:spPr>
          <a:xfrm>
            <a:off x="456025" y="2138426"/>
            <a:ext cx="1766100" cy="1189800"/>
          </a:xfrm>
          <a:prstGeom prst="rect">
            <a:avLst/>
          </a:prstGeom>
          <a:noFill/>
          <a:ln>
            <a:noFill/>
          </a:ln>
        </p:spPr>
      </p:sp>
      <p:sp>
        <p:nvSpPr>
          <p:cNvPr id="167" name="Google Shape;167;p25"/>
          <p:cNvSpPr txBox="1"/>
          <p:nvPr>
            <p:ph idx="3" type="subTitle"/>
          </p:nvPr>
        </p:nvSpPr>
        <p:spPr>
          <a:xfrm>
            <a:off x="453325"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168" name="Google Shape;168;p25"/>
          <p:cNvSpPr/>
          <p:nvPr/>
        </p:nvSpPr>
        <p:spPr>
          <a:xfrm rot="5400000">
            <a:off x="2419450"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idx="4" type="body"/>
          </p:nvPr>
        </p:nvSpPr>
        <p:spPr>
          <a:xfrm>
            <a:off x="3412150" y="3803400"/>
            <a:ext cx="22770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70" name="Google Shape;170;p25"/>
          <p:cNvSpPr/>
          <p:nvPr>
            <p:ph idx="5" type="pic"/>
          </p:nvPr>
        </p:nvSpPr>
        <p:spPr>
          <a:xfrm>
            <a:off x="3418600" y="2138400"/>
            <a:ext cx="1766100" cy="1189800"/>
          </a:xfrm>
          <a:prstGeom prst="rect">
            <a:avLst/>
          </a:prstGeom>
          <a:noFill/>
          <a:ln>
            <a:noFill/>
          </a:ln>
        </p:spPr>
      </p:sp>
      <p:sp>
        <p:nvSpPr>
          <p:cNvPr id="171" name="Google Shape;171;p25"/>
          <p:cNvSpPr txBox="1"/>
          <p:nvPr>
            <p:ph idx="6" type="subTitle"/>
          </p:nvPr>
        </p:nvSpPr>
        <p:spPr>
          <a:xfrm>
            <a:off x="3415900"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172" name="Google Shape;172;p25"/>
          <p:cNvSpPr/>
          <p:nvPr/>
        </p:nvSpPr>
        <p:spPr>
          <a:xfrm rot="5400000">
            <a:off x="53820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txBox="1"/>
          <p:nvPr>
            <p:ph idx="7" type="body"/>
          </p:nvPr>
        </p:nvSpPr>
        <p:spPr>
          <a:xfrm>
            <a:off x="6374725" y="3803250"/>
            <a:ext cx="22770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174" name="Google Shape;174;p25"/>
          <p:cNvSpPr/>
          <p:nvPr>
            <p:ph idx="8" type="pic"/>
          </p:nvPr>
        </p:nvSpPr>
        <p:spPr>
          <a:xfrm>
            <a:off x="6381175" y="2138400"/>
            <a:ext cx="1766100" cy="1189800"/>
          </a:xfrm>
          <a:prstGeom prst="rect">
            <a:avLst/>
          </a:prstGeom>
          <a:noFill/>
          <a:ln>
            <a:noFill/>
          </a:ln>
        </p:spPr>
      </p:sp>
      <p:sp>
        <p:nvSpPr>
          <p:cNvPr id="175" name="Google Shape;175;p25"/>
          <p:cNvSpPr txBox="1"/>
          <p:nvPr>
            <p:ph idx="9" type="subTitle"/>
          </p:nvPr>
        </p:nvSpPr>
        <p:spPr>
          <a:xfrm>
            <a:off x="6378475" y="3530474"/>
            <a:ext cx="2283600" cy="1692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1100"/>
              <a:buFont typeface="Work Sans Black"/>
              <a:buNone/>
              <a:defRPr/>
            </a:lvl1pPr>
            <a:lvl2pPr lvl="1">
              <a:spcBef>
                <a:spcPts val="0"/>
              </a:spcBef>
              <a:spcAft>
                <a:spcPts val="0"/>
              </a:spcAft>
              <a:buClr>
                <a:schemeClr val="lt2"/>
              </a:buClr>
              <a:buSzPts val="1100"/>
              <a:buFont typeface="Work Sans Black"/>
              <a:buNone/>
              <a:defRPr/>
            </a:lvl2pPr>
            <a:lvl3pPr lvl="2">
              <a:spcBef>
                <a:spcPts val="0"/>
              </a:spcBef>
              <a:spcAft>
                <a:spcPts val="0"/>
              </a:spcAft>
              <a:buClr>
                <a:schemeClr val="lt2"/>
              </a:buClr>
              <a:buSzPts val="1100"/>
              <a:buFont typeface="Work Sans Black"/>
              <a:buNone/>
              <a:defRPr/>
            </a:lvl3pPr>
            <a:lvl4pPr lvl="3">
              <a:spcBef>
                <a:spcPts val="0"/>
              </a:spcBef>
              <a:spcAft>
                <a:spcPts val="0"/>
              </a:spcAft>
              <a:buClr>
                <a:schemeClr val="lt2"/>
              </a:buClr>
              <a:buSzPts val="1100"/>
              <a:buFont typeface="Work Sans Black"/>
              <a:buNone/>
              <a:defRPr/>
            </a:lvl4pPr>
            <a:lvl5pPr lvl="4">
              <a:spcBef>
                <a:spcPts val="0"/>
              </a:spcBef>
              <a:spcAft>
                <a:spcPts val="0"/>
              </a:spcAft>
              <a:buClr>
                <a:schemeClr val="lt2"/>
              </a:buClr>
              <a:buSzPts val="1100"/>
              <a:buFont typeface="Work Sans Black"/>
              <a:buNone/>
              <a:defRPr/>
            </a:lvl5pPr>
            <a:lvl6pPr lvl="5">
              <a:spcBef>
                <a:spcPts val="0"/>
              </a:spcBef>
              <a:spcAft>
                <a:spcPts val="0"/>
              </a:spcAft>
              <a:buClr>
                <a:schemeClr val="lt2"/>
              </a:buClr>
              <a:buSzPts val="1100"/>
              <a:buFont typeface="Work Sans Black"/>
              <a:buNone/>
              <a:defRPr/>
            </a:lvl6pPr>
            <a:lvl7pPr lvl="6">
              <a:spcBef>
                <a:spcPts val="0"/>
              </a:spcBef>
              <a:spcAft>
                <a:spcPts val="0"/>
              </a:spcAft>
              <a:buClr>
                <a:schemeClr val="lt2"/>
              </a:buClr>
              <a:buSzPts val="1100"/>
              <a:buFont typeface="Work Sans Black"/>
              <a:buNone/>
              <a:defRPr/>
            </a:lvl7pPr>
            <a:lvl8pPr lvl="7">
              <a:spcBef>
                <a:spcPts val="0"/>
              </a:spcBef>
              <a:spcAft>
                <a:spcPts val="0"/>
              </a:spcAft>
              <a:buClr>
                <a:schemeClr val="lt2"/>
              </a:buClr>
              <a:buSzPts val="1100"/>
              <a:buFont typeface="Work Sans Black"/>
              <a:buNone/>
              <a:defRPr/>
            </a:lvl8pPr>
            <a:lvl9pPr lvl="8">
              <a:spcBef>
                <a:spcPts val="0"/>
              </a:spcBef>
              <a:spcAft>
                <a:spcPts val="0"/>
              </a:spcAft>
              <a:buClr>
                <a:schemeClr val="lt2"/>
              </a:buClr>
              <a:buSzPts val="1100"/>
              <a:buFont typeface="Work Sans Black"/>
              <a:buNone/>
              <a:defRPr/>
            </a:lvl9pPr>
          </a:lstStyle>
          <a:p/>
        </p:txBody>
      </p:sp>
      <p:sp>
        <p:nvSpPr>
          <p:cNvPr id="176" name="Google Shape;176;p2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77" name="Google Shape;177;p25"/>
          <p:cNvSpPr txBox="1"/>
          <p:nvPr>
            <p:ph idx="13"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78" name="Google Shape;178;p25"/>
          <p:cNvSpPr txBox="1"/>
          <p:nvPr>
            <p:ph idx="1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79" name="Google Shape;179;p25"/>
          <p:cNvSpPr txBox="1"/>
          <p:nvPr>
            <p:ph idx="1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180" name="Google Shape;180;p25"/>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81" name="Google Shape;181;p25"/>
          <p:cNvSpPr txBox="1"/>
          <p:nvPr>
            <p:ph idx="16" type="body"/>
          </p:nvPr>
        </p:nvSpPr>
        <p:spPr>
          <a:xfrm>
            <a:off x="449575" y="3803400"/>
            <a:ext cx="2287500" cy="4986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extLst>
    <p:ext uri="{DCECCB84-F9BA-43D5-87BE-67443E8EF086}">
      <p15:sldGuideLst>
        <p15:guide id="1" pos="286">
          <p15:clr>
            <a:srgbClr val="E46962"/>
          </p15:clr>
        </p15:guide>
        <p15:guide id="2" pos="1724">
          <p15:clr>
            <a:srgbClr val="E46962"/>
          </p15:clr>
        </p15:guide>
        <p15:guide id="3" pos="2153">
          <p15:clr>
            <a:srgbClr val="E46962"/>
          </p15:clr>
        </p15:guide>
        <p15:guide id="4" pos="4016">
          <p15:clr>
            <a:srgbClr val="E46962"/>
          </p15:clr>
        </p15:guide>
        <p15:guide id="5" pos="5450">
          <p15:clr>
            <a:srgbClr val="E46962"/>
          </p15:clr>
        </p15:guide>
        <p15:guide id="6" pos="3584">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twoColTx">
  <p:cSld name="TITLE_AND_TWO_COLUMNS">
    <p:bg>
      <p:bgPr>
        <a:solidFill>
          <a:schemeClr val="accent2"/>
        </a:solidFill>
      </p:bgPr>
    </p:bg>
    <p:spTree>
      <p:nvGrpSpPr>
        <p:cNvPr id="182" name="Shape 182"/>
        <p:cNvGrpSpPr/>
        <p:nvPr/>
      </p:nvGrpSpPr>
      <p:grpSpPr>
        <a:xfrm>
          <a:off x="0" y="0"/>
          <a:ext cx="0" cy="0"/>
          <a:chOff x="0" y="0"/>
          <a:chExt cx="0" cy="0"/>
        </a:xfrm>
      </p:grpSpPr>
      <p:sp>
        <p:nvSpPr>
          <p:cNvPr id="183" name="Google Shape;183;p26"/>
          <p:cNvSpPr txBox="1"/>
          <p:nvPr>
            <p:ph type="title"/>
          </p:nvPr>
        </p:nvSpPr>
        <p:spPr>
          <a:xfrm>
            <a:off x="783675" y="193215"/>
            <a:ext cx="7837500" cy="1803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4600"/>
              <a:buFont typeface="Work Sans ExtraLight"/>
              <a:buNone/>
              <a:defRPr sz="14600">
                <a:solidFill>
                  <a:schemeClr val="accent1"/>
                </a:solidFill>
                <a:latin typeface="Work Sans ExtraLight"/>
                <a:ea typeface="Work Sans ExtraLight"/>
                <a:cs typeface="Work Sans ExtraLight"/>
                <a:sym typeface="Work Sans ExtraLight"/>
              </a:defRPr>
            </a:lvl1pPr>
            <a:lvl2pPr lvl="1">
              <a:spcBef>
                <a:spcPts val="0"/>
              </a:spcBef>
              <a:spcAft>
                <a:spcPts val="0"/>
              </a:spcAft>
              <a:buClr>
                <a:schemeClr val="dk2"/>
              </a:buClr>
              <a:buSzPts val="2800"/>
              <a:buNone/>
              <a:defRPr>
                <a:solidFill>
                  <a:schemeClr val="dk2"/>
                </a:solidFill>
                <a:latin typeface="Work Sans"/>
                <a:ea typeface="Work Sans"/>
                <a:cs typeface="Work Sans"/>
                <a:sym typeface="Work Sans"/>
              </a:defRPr>
            </a:lvl2pPr>
            <a:lvl3pPr lvl="2">
              <a:spcBef>
                <a:spcPts val="0"/>
              </a:spcBef>
              <a:spcAft>
                <a:spcPts val="0"/>
              </a:spcAft>
              <a:buClr>
                <a:schemeClr val="dk2"/>
              </a:buClr>
              <a:buSzPts val="2800"/>
              <a:buNone/>
              <a:defRPr>
                <a:solidFill>
                  <a:schemeClr val="dk2"/>
                </a:solidFill>
                <a:latin typeface="Work Sans"/>
                <a:ea typeface="Work Sans"/>
                <a:cs typeface="Work Sans"/>
                <a:sym typeface="Work Sans"/>
              </a:defRPr>
            </a:lvl3pPr>
            <a:lvl4pPr lvl="3">
              <a:spcBef>
                <a:spcPts val="0"/>
              </a:spcBef>
              <a:spcAft>
                <a:spcPts val="0"/>
              </a:spcAft>
              <a:buClr>
                <a:schemeClr val="dk2"/>
              </a:buClr>
              <a:buSzPts val="2800"/>
              <a:buNone/>
              <a:defRPr>
                <a:solidFill>
                  <a:schemeClr val="dk2"/>
                </a:solidFill>
                <a:latin typeface="Work Sans"/>
                <a:ea typeface="Work Sans"/>
                <a:cs typeface="Work Sans"/>
                <a:sym typeface="Work Sans"/>
              </a:defRPr>
            </a:lvl4pPr>
            <a:lvl5pPr lvl="4">
              <a:spcBef>
                <a:spcPts val="0"/>
              </a:spcBef>
              <a:spcAft>
                <a:spcPts val="0"/>
              </a:spcAft>
              <a:buClr>
                <a:schemeClr val="dk2"/>
              </a:buClr>
              <a:buSzPts val="2800"/>
              <a:buNone/>
              <a:defRPr>
                <a:solidFill>
                  <a:schemeClr val="dk2"/>
                </a:solidFill>
                <a:latin typeface="Work Sans"/>
                <a:ea typeface="Work Sans"/>
                <a:cs typeface="Work Sans"/>
                <a:sym typeface="Work Sans"/>
              </a:defRPr>
            </a:lvl5pPr>
            <a:lvl6pPr lvl="5">
              <a:spcBef>
                <a:spcPts val="0"/>
              </a:spcBef>
              <a:spcAft>
                <a:spcPts val="0"/>
              </a:spcAft>
              <a:buClr>
                <a:schemeClr val="dk2"/>
              </a:buClr>
              <a:buSzPts val="2800"/>
              <a:buNone/>
              <a:defRPr>
                <a:solidFill>
                  <a:schemeClr val="dk2"/>
                </a:solidFill>
                <a:latin typeface="Work Sans"/>
                <a:ea typeface="Work Sans"/>
                <a:cs typeface="Work Sans"/>
                <a:sym typeface="Work Sans"/>
              </a:defRPr>
            </a:lvl6pPr>
            <a:lvl7pPr lvl="6">
              <a:spcBef>
                <a:spcPts val="0"/>
              </a:spcBef>
              <a:spcAft>
                <a:spcPts val="0"/>
              </a:spcAft>
              <a:buClr>
                <a:schemeClr val="dk2"/>
              </a:buClr>
              <a:buSzPts val="2800"/>
              <a:buNone/>
              <a:defRPr>
                <a:solidFill>
                  <a:schemeClr val="dk2"/>
                </a:solidFill>
                <a:latin typeface="Work Sans"/>
                <a:ea typeface="Work Sans"/>
                <a:cs typeface="Work Sans"/>
                <a:sym typeface="Work Sans"/>
              </a:defRPr>
            </a:lvl7pPr>
            <a:lvl8pPr lvl="7">
              <a:spcBef>
                <a:spcPts val="0"/>
              </a:spcBef>
              <a:spcAft>
                <a:spcPts val="0"/>
              </a:spcAft>
              <a:buClr>
                <a:schemeClr val="dk2"/>
              </a:buClr>
              <a:buSzPts val="2800"/>
              <a:buNone/>
              <a:defRPr>
                <a:solidFill>
                  <a:schemeClr val="dk2"/>
                </a:solidFill>
                <a:latin typeface="Work Sans"/>
                <a:ea typeface="Work Sans"/>
                <a:cs typeface="Work Sans"/>
                <a:sym typeface="Work Sans"/>
              </a:defRPr>
            </a:lvl8pPr>
            <a:lvl9pPr lvl="8">
              <a:spcBef>
                <a:spcPts val="0"/>
              </a:spcBef>
              <a:spcAft>
                <a:spcPts val="0"/>
              </a:spcAft>
              <a:buClr>
                <a:schemeClr val="dk2"/>
              </a:buClr>
              <a:buSzPts val="2800"/>
              <a:buNone/>
              <a:defRPr>
                <a:solidFill>
                  <a:schemeClr val="dk2"/>
                </a:solidFill>
                <a:latin typeface="Work Sans"/>
                <a:ea typeface="Work Sans"/>
                <a:cs typeface="Work Sans"/>
                <a:sym typeface="Work Sans"/>
              </a:defRPr>
            </a:lvl9pPr>
          </a:lstStyle>
          <a:p/>
        </p:txBody>
      </p:sp>
      <p:sp>
        <p:nvSpPr>
          <p:cNvPr id="184" name="Google Shape;184;p26"/>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lvl1pPr lvl="0">
              <a:spcBef>
                <a:spcPts val="0"/>
              </a:spcBef>
              <a:spcAft>
                <a:spcPts val="0"/>
              </a:spcAft>
              <a:buSzPts val="7400"/>
              <a:buNone/>
              <a:defRPr sz="7400"/>
            </a:lvl1pPr>
            <a:lvl2pPr lvl="1">
              <a:spcBef>
                <a:spcPts val="0"/>
              </a:spcBef>
              <a:spcAft>
                <a:spcPts val="0"/>
              </a:spcAft>
              <a:buSzPts val="2800"/>
              <a:buNone/>
              <a:defRPr>
                <a:latin typeface="Work Sans"/>
                <a:ea typeface="Work Sans"/>
                <a:cs typeface="Work Sans"/>
                <a:sym typeface="Work Sans"/>
              </a:defRPr>
            </a:lvl2pPr>
            <a:lvl3pPr lvl="2">
              <a:spcBef>
                <a:spcPts val="0"/>
              </a:spcBef>
              <a:spcAft>
                <a:spcPts val="0"/>
              </a:spcAft>
              <a:buSzPts val="2800"/>
              <a:buNone/>
              <a:defRPr>
                <a:latin typeface="Work Sans"/>
                <a:ea typeface="Work Sans"/>
                <a:cs typeface="Work Sans"/>
                <a:sym typeface="Work Sans"/>
              </a:defRPr>
            </a:lvl3pPr>
            <a:lvl4pPr lvl="3">
              <a:spcBef>
                <a:spcPts val="0"/>
              </a:spcBef>
              <a:spcAft>
                <a:spcPts val="0"/>
              </a:spcAft>
              <a:buSzPts val="2800"/>
              <a:buNone/>
              <a:defRPr>
                <a:latin typeface="Work Sans"/>
                <a:ea typeface="Work Sans"/>
                <a:cs typeface="Work Sans"/>
                <a:sym typeface="Work Sans"/>
              </a:defRPr>
            </a:lvl4pPr>
            <a:lvl5pPr lvl="4">
              <a:spcBef>
                <a:spcPts val="0"/>
              </a:spcBef>
              <a:spcAft>
                <a:spcPts val="0"/>
              </a:spcAft>
              <a:buSzPts val="2800"/>
              <a:buNone/>
              <a:defRPr>
                <a:latin typeface="Work Sans"/>
                <a:ea typeface="Work Sans"/>
                <a:cs typeface="Work Sans"/>
                <a:sym typeface="Work Sans"/>
              </a:defRPr>
            </a:lvl5pPr>
            <a:lvl6pPr lvl="5">
              <a:spcBef>
                <a:spcPts val="0"/>
              </a:spcBef>
              <a:spcAft>
                <a:spcPts val="0"/>
              </a:spcAft>
              <a:buSzPts val="2800"/>
              <a:buNone/>
              <a:defRPr>
                <a:latin typeface="Work Sans"/>
                <a:ea typeface="Work Sans"/>
                <a:cs typeface="Work Sans"/>
                <a:sym typeface="Work Sans"/>
              </a:defRPr>
            </a:lvl6pPr>
            <a:lvl7pPr lvl="6">
              <a:spcBef>
                <a:spcPts val="0"/>
              </a:spcBef>
              <a:spcAft>
                <a:spcPts val="0"/>
              </a:spcAft>
              <a:buSzPts val="2800"/>
              <a:buNone/>
              <a:defRPr>
                <a:latin typeface="Work Sans"/>
                <a:ea typeface="Work Sans"/>
                <a:cs typeface="Work Sans"/>
                <a:sym typeface="Work Sans"/>
              </a:defRPr>
            </a:lvl7pPr>
            <a:lvl8pPr lvl="7">
              <a:spcBef>
                <a:spcPts val="0"/>
              </a:spcBef>
              <a:spcAft>
                <a:spcPts val="0"/>
              </a:spcAft>
              <a:buSzPts val="2800"/>
              <a:buNone/>
              <a:defRPr>
                <a:latin typeface="Work Sans"/>
                <a:ea typeface="Work Sans"/>
                <a:cs typeface="Work Sans"/>
                <a:sym typeface="Work Sans"/>
              </a:defRPr>
            </a:lvl8pPr>
            <a:lvl9pPr lvl="8">
              <a:spcBef>
                <a:spcPts val="0"/>
              </a:spcBef>
              <a:spcAft>
                <a:spcPts val="0"/>
              </a:spcAft>
              <a:buSzPts val="2800"/>
              <a:buNone/>
              <a:defRPr>
                <a:latin typeface="Work Sans"/>
                <a:ea typeface="Work Sans"/>
                <a:cs typeface="Work Sans"/>
                <a:sym typeface="Work Sans"/>
              </a:defRPr>
            </a:lvl9pPr>
          </a:lstStyle>
          <a:p/>
        </p:txBody>
      </p:sp>
      <p:sp>
        <p:nvSpPr>
          <p:cNvPr id="185" name="Google Shape;185;p2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86" name="Google Shape;186;p26"/>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87" name="Google Shape;187;p26"/>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dk1"/>
              </a:buClr>
              <a:buSzPts val="800"/>
              <a:buChar char="●"/>
              <a:defRPr/>
            </a:lvl1pPr>
            <a:lvl2pPr indent="-279400" lvl="1" marL="914400" algn="ctr">
              <a:spcBef>
                <a:spcPts val="0"/>
              </a:spcBef>
              <a:spcAft>
                <a:spcPts val="0"/>
              </a:spcAft>
              <a:buClr>
                <a:schemeClr val="dk1"/>
              </a:buClr>
              <a:buSzPts val="800"/>
              <a:buChar char="○"/>
              <a:defRPr/>
            </a:lvl2pPr>
            <a:lvl3pPr indent="-279400" lvl="2" marL="1371600" algn="ctr">
              <a:spcBef>
                <a:spcPts val="0"/>
              </a:spcBef>
              <a:spcAft>
                <a:spcPts val="0"/>
              </a:spcAft>
              <a:buClr>
                <a:schemeClr val="dk1"/>
              </a:buClr>
              <a:buSzPts val="800"/>
              <a:buChar char="■"/>
              <a:defRPr/>
            </a:lvl3pPr>
            <a:lvl4pPr indent="-279400" lvl="3" marL="1828800" algn="ctr">
              <a:spcBef>
                <a:spcPts val="0"/>
              </a:spcBef>
              <a:spcAft>
                <a:spcPts val="0"/>
              </a:spcAft>
              <a:buClr>
                <a:schemeClr val="dk1"/>
              </a:buClr>
              <a:buSzPts val="800"/>
              <a:buChar char="●"/>
              <a:defRPr/>
            </a:lvl4pPr>
            <a:lvl5pPr indent="-279400" lvl="4" marL="2286000" algn="ctr">
              <a:spcBef>
                <a:spcPts val="0"/>
              </a:spcBef>
              <a:spcAft>
                <a:spcPts val="0"/>
              </a:spcAft>
              <a:buClr>
                <a:schemeClr val="dk1"/>
              </a:buClr>
              <a:buSzPts val="800"/>
              <a:buChar char="○"/>
              <a:defRPr/>
            </a:lvl5pPr>
            <a:lvl6pPr indent="-279400" lvl="5" marL="2743200" algn="ctr">
              <a:spcBef>
                <a:spcPts val="0"/>
              </a:spcBef>
              <a:spcAft>
                <a:spcPts val="0"/>
              </a:spcAft>
              <a:buClr>
                <a:schemeClr val="dk1"/>
              </a:buClr>
              <a:buSzPts val="800"/>
              <a:buChar char="■"/>
              <a:defRPr/>
            </a:lvl6pPr>
            <a:lvl7pPr indent="-279400" lvl="6" marL="3200400" algn="ctr">
              <a:spcBef>
                <a:spcPts val="0"/>
              </a:spcBef>
              <a:spcAft>
                <a:spcPts val="0"/>
              </a:spcAft>
              <a:buClr>
                <a:schemeClr val="dk1"/>
              </a:buClr>
              <a:buSzPts val="800"/>
              <a:buChar char="●"/>
              <a:defRPr/>
            </a:lvl7pPr>
            <a:lvl8pPr indent="-279400" lvl="7" marL="3657600" algn="ctr">
              <a:spcBef>
                <a:spcPts val="0"/>
              </a:spcBef>
              <a:spcAft>
                <a:spcPts val="0"/>
              </a:spcAft>
              <a:buClr>
                <a:schemeClr val="dk1"/>
              </a:buClr>
              <a:buSzPts val="800"/>
              <a:buChar char="○"/>
              <a:defRPr/>
            </a:lvl8pPr>
            <a:lvl9pPr indent="-279400" lvl="8" marL="4114800" algn="ctr">
              <a:spcBef>
                <a:spcPts val="0"/>
              </a:spcBef>
              <a:spcAft>
                <a:spcPts val="0"/>
              </a:spcAft>
              <a:buClr>
                <a:schemeClr val="dk1"/>
              </a:buClr>
              <a:buSzPts val="800"/>
              <a:buChar char="■"/>
              <a:defRPr/>
            </a:lvl9pPr>
          </a:lstStyle>
          <a:p/>
        </p:txBody>
      </p:sp>
      <p:sp>
        <p:nvSpPr>
          <p:cNvPr id="188" name="Google Shape;188;p26"/>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dk1"/>
              </a:buClr>
              <a:buSzPts val="800"/>
              <a:buChar char="●"/>
              <a:defRPr/>
            </a:lvl1pPr>
            <a:lvl2pPr indent="-279400" lvl="1" marL="914400" algn="ctr">
              <a:spcBef>
                <a:spcPts val="0"/>
              </a:spcBef>
              <a:spcAft>
                <a:spcPts val="0"/>
              </a:spcAft>
              <a:buClr>
                <a:schemeClr val="dk1"/>
              </a:buClr>
              <a:buSzPts val="800"/>
              <a:buChar char="○"/>
              <a:defRPr/>
            </a:lvl2pPr>
            <a:lvl3pPr indent="-279400" lvl="2" marL="1371600" algn="ctr">
              <a:spcBef>
                <a:spcPts val="0"/>
              </a:spcBef>
              <a:spcAft>
                <a:spcPts val="0"/>
              </a:spcAft>
              <a:buClr>
                <a:schemeClr val="dk1"/>
              </a:buClr>
              <a:buSzPts val="800"/>
              <a:buChar char="■"/>
              <a:defRPr/>
            </a:lvl3pPr>
            <a:lvl4pPr indent="-279400" lvl="3" marL="1828800" algn="ctr">
              <a:spcBef>
                <a:spcPts val="0"/>
              </a:spcBef>
              <a:spcAft>
                <a:spcPts val="0"/>
              </a:spcAft>
              <a:buClr>
                <a:schemeClr val="dk1"/>
              </a:buClr>
              <a:buSzPts val="800"/>
              <a:buChar char="●"/>
              <a:defRPr/>
            </a:lvl4pPr>
            <a:lvl5pPr indent="-279400" lvl="4" marL="2286000" algn="ctr">
              <a:spcBef>
                <a:spcPts val="0"/>
              </a:spcBef>
              <a:spcAft>
                <a:spcPts val="0"/>
              </a:spcAft>
              <a:buClr>
                <a:schemeClr val="dk1"/>
              </a:buClr>
              <a:buSzPts val="800"/>
              <a:buChar char="○"/>
              <a:defRPr/>
            </a:lvl5pPr>
            <a:lvl6pPr indent="-279400" lvl="5" marL="2743200" algn="ctr">
              <a:spcBef>
                <a:spcPts val="0"/>
              </a:spcBef>
              <a:spcAft>
                <a:spcPts val="0"/>
              </a:spcAft>
              <a:buClr>
                <a:schemeClr val="dk1"/>
              </a:buClr>
              <a:buSzPts val="800"/>
              <a:buChar char="■"/>
              <a:defRPr/>
            </a:lvl6pPr>
            <a:lvl7pPr indent="-279400" lvl="6" marL="3200400" algn="ctr">
              <a:spcBef>
                <a:spcPts val="0"/>
              </a:spcBef>
              <a:spcAft>
                <a:spcPts val="0"/>
              </a:spcAft>
              <a:buClr>
                <a:schemeClr val="dk1"/>
              </a:buClr>
              <a:buSzPts val="800"/>
              <a:buChar char="●"/>
              <a:defRPr/>
            </a:lvl7pPr>
            <a:lvl8pPr indent="-279400" lvl="7" marL="3657600" algn="ctr">
              <a:spcBef>
                <a:spcPts val="0"/>
              </a:spcBef>
              <a:spcAft>
                <a:spcPts val="0"/>
              </a:spcAft>
              <a:buClr>
                <a:schemeClr val="dk1"/>
              </a:buClr>
              <a:buSzPts val="800"/>
              <a:buChar char="○"/>
              <a:defRPr/>
            </a:lvl8pPr>
            <a:lvl9pPr indent="-279400" lvl="8" marL="4114800" algn="ctr">
              <a:spcBef>
                <a:spcPts val="0"/>
              </a:spcBef>
              <a:spcAft>
                <a:spcPts val="0"/>
              </a:spcAft>
              <a:buClr>
                <a:schemeClr val="dk1"/>
              </a:buClr>
              <a:buSzPts val="800"/>
              <a:buChar char="■"/>
              <a:defRPr/>
            </a:lvl9pPr>
          </a:lstStyle>
          <a:p/>
        </p:txBody>
      </p:sp>
      <p:sp>
        <p:nvSpPr>
          <p:cNvPr id="189" name="Google Shape;189;p26"/>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dk1"/>
              </a:buClr>
              <a:buSzPts val="800"/>
              <a:buChar char="●"/>
              <a:defRPr/>
            </a:lvl1pPr>
            <a:lvl2pPr indent="-279400" lvl="1" marL="914400" algn="r">
              <a:spcBef>
                <a:spcPts val="0"/>
              </a:spcBef>
              <a:spcAft>
                <a:spcPts val="0"/>
              </a:spcAft>
              <a:buClr>
                <a:schemeClr val="dk1"/>
              </a:buClr>
              <a:buSzPts val="800"/>
              <a:buChar char="○"/>
              <a:defRPr/>
            </a:lvl2pPr>
            <a:lvl3pPr indent="-279400" lvl="2" marL="1371600" algn="r">
              <a:spcBef>
                <a:spcPts val="0"/>
              </a:spcBef>
              <a:spcAft>
                <a:spcPts val="0"/>
              </a:spcAft>
              <a:buClr>
                <a:schemeClr val="dk1"/>
              </a:buClr>
              <a:buSzPts val="800"/>
              <a:buChar char="■"/>
              <a:defRPr/>
            </a:lvl3pPr>
            <a:lvl4pPr indent="-279400" lvl="3" marL="1828800" algn="r">
              <a:spcBef>
                <a:spcPts val="0"/>
              </a:spcBef>
              <a:spcAft>
                <a:spcPts val="0"/>
              </a:spcAft>
              <a:buClr>
                <a:schemeClr val="dk1"/>
              </a:buClr>
              <a:buSzPts val="800"/>
              <a:buChar char="●"/>
              <a:defRPr/>
            </a:lvl4pPr>
            <a:lvl5pPr indent="-279400" lvl="4" marL="2286000" algn="r">
              <a:spcBef>
                <a:spcPts val="0"/>
              </a:spcBef>
              <a:spcAft>
                <a:spcPts val="0"/>
              </a:spcAft>
              <a:buClr>
                <a:schemeClr val="dk1"/>
              </a:buClr>
              <a:buSzPts val="800"/>
              <a:buChar char="○"/>
              <a:defRPr/>
            </a:lvl5pPr>
            <a:lvl6pPr indent="-279400" lvl="5" marL="2743200" algn="r">
              <a:spcBef>
                <a:spcPts val="0"/>
              </a:spcBef>
              <a:spcAft>
                <a:spcPts val="0"/>
              </a:spcAft>
              <a:buClr>
                <a:schemeClr val="dk1"/>
              </a:buClr>
              <a:buSzPts val="800"/>
              <a:buChar char="■"/>
              <a:defRPr/>
            </a:lvl6pPr>
            <a:lvl7pPr indent="-279400" lvl="6" marL="3200400" algn="r">
              <a:spcBef>
                <a:spcPts val="0"/>
              </a:spcBef>
              <a:spcAft>
                <a:spcPts val="0"/>
              </a:spcAft>
              <a:buClr>
                <a:schemeClr val="dk1"/>
              </a:buClr>
              <a:buSzPts val="800"/>
              <a:buChar char="●"/>
              <a:defRPr/>
            </a:lvl7pPr>
            <a:lvl8pPr indent="-279400" lvl="7" marL="3657600" algn="r">
              <a:spcBef>
                <a:spcPts val="0"/>
              </a:spcBef>
              <a:spcAft>
                <a:spcPts val="0"/>
              </a:spcAft>
              <a:buClr>
                <a:schemeClr val="dk1"/>
              </a:buClr>
              <a:buSzPts val="800"/>
              <a:buChar char="○"/>
              <a:defRPr/>
            </a:lvl8pPr>
            <a:lvl9pPr indent="-279400" lvl="8" marL="4114800" algn="r">
              <a:spcBef>
                <a:spcPts val="0"/>
              </a:spcBef>
              <a:spcAft>
                <a:spcPts val="0"/>
              </a:spcAft>
              <a:buClr>
                <a:schemeClr val="dk1"/>
              </a:buClr>
              <a:buSzPts val="800"/>
              <a:buChar char="■"/>
              <a:defRPr/>
            </a:lvl9pPr>
          </a:lstStyle>
          <a:p/>
        </p:txBody>
      </p:sp>
      <p:sp>
        <p:nvSpPr>
          <p:cNvPr id="190" name="Google Shape;190;p26"/>
          <p:cNvSpPr/>
          <p:nvPr>
            <p:ph idx="5" type="pic"/>
          </p:nvPr>
        </p:nvSpPr>
        <p:spPr>
          <a:xfrm>
            <a:off x="8169375" y="3803400"/>
            <a:ext cx="713400" cy="7128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type="titleOnly">
  <p:cSld name="TITLE_ONLY">
    <p:spTree>
      <p:nvGrpSpPr>
        <p:cNvPr id="191" name="Shape 191"/>
        <p:cNvGrpSpPr/>
        <p:nvPr/>
      </p:nvGrpSpPr>
      <p:grpSpPr>
        <a:xfrm>
          <a:off x="0" y="0"/>
          <a:ext cx="0" cy="0"/>
          <a:chOff x="0" y="0"/>
          <a:chExt cx="0" cy="0"/>
        </a:xfrm>
      </p:grpSpPr>
      <p:sp>
        <p:nvSpPr>
          <p:cNvPr id="192" name="Google Shape;192;p27"/>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194" name="Google Shape;194;p27"/>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195" name="Google Shape;195;p27"/>
          <p:cNvSpPr txBox="1"/>
          <p:nvPr>
            <p:ph idx="12" type="sldNum"/>
          </p:nvPr>
        </p:nvSpPr>
        <p:spPr>
          <a:xfrm>
            <a:off x="226300" y="4886025"/>
            <a:ext cx="456600" cy="1692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7"/>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197" name="Google Shape;197;p27"/>
          <p:cNvSpPr txBox="1"/>
          <p:nvPr>
            <p:ph idx="2"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8" name="Google Shape;198;p27"/>
          <p:cNvSpPr txBox="1"/>
          <p:nvPr>
            <p:ph idx="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199" name="Google Shape;199;p27"/>
          <p:cNvSpPr txBox="1"/>
          <p:nvPr>
            <p:ph idx="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200" name="Google Shape;200;p27"/>
          <p:cNvSpPr txBox="1"/>
          <p:nvPr>
            <p:ph idx="5"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01" name="Google Shape;201;p27"/>
          <p:cNvSpPr/>
          <p:nvPr>
            <p:ph idx="6" type="pic"/>
          </p:nvPr>
        </p:nvSpPr>
        <p:spPr>
          <a:xfrm>
            <a:off x="3191025" y="237725"/>
            <a:ext cx="5687100" cy="4041000"/>
          </a:xfrm>
          <a:prstGeom prst="rect">
            <a:avLst/>
          </a:prstGeom>
          <a:noFill/>
          <a:ln>
            <a:noFill/>
          </a:ln>
        </p:spPr>
      </p:sp>
      <p:sp>
        <p:nvSpPr>
          <p:cNvPr id="202" name="Google Shape;202;p27"/>
          <p:cNvSpPr txBox="1"/>
          <p:nvPr>
            <p:ph idx="7" type="body"/>
          </p:nvPr>
        </p:nvSpPr>
        <p:spPr>
          <a:xfrm>
            <a:off x="3191400" y="4417843"/>
            <a:ext cx="56871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ONE_COLUMN_TEXT">
    <p:spTree>
      <p:nvGrpSpPr>
        <p:cNvPr id="203" name="Shape 203"/>
        <p:cNvGrpSpPr/>
        <p:nvPr/>
      </p:nvGrpSpPr>
      <p:grpSpPr>
        <a:xfrm>
          <a:off x="0" y="0"/>
          <a:ext cx="0" cy="0"/>
          <a:chOff x="0" y="0"/>
          <a:chExt cx="0" cy="0"/>
        </a:xfrm>
      </p:grpSpPr>
      <p:sp>
        <p:nvSpPr>
          <p:cNvPr id="204" name="Google Shape;204;p28"/>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8"/>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8"/>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07" name="Google Shape;207;p28"/>
          <p:cNvSpPr txBox="1"/>
          <p:nvPr>
            <p:ph idx="2"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08" name="Google Shape;208;p28"/>
          <p:cNvSpPr txBox="1"/>
          <p:nvPr>
            <p:ph idx="3" type="body"/>
          </p:nvPr>
        </p:nvSpPr>
        <p:spPr>
          <a:xfrm>
            <a:off x="3280618" y="4269035"/>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09" name="Google Shape;209;p28"/>
          <p:cNvSpPr txBox="1"/>
          <p:nvPr>
            <p:ph idx="4" type="body"/>
          </p:nvPr>
        </p:nvSpPr>
        <p:spPr>
          <a:xfrm>
            <a:off x="6138193" y="4269035"/>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0" name="Google Shape;210;p28"/>
          <p:cNvSpPr txBox="1"/>
          <p:nvPr>
            <p:ph idx="5" type="body"/>
          </p:nvPr>
        </p:nvSpPr>
        <p:spPr>
          <a:xfrm>
            <a:off x="3280618" y="31975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1" name="Google Shape;211;p28"/>
          <p:cNvSpPr txBox="1"/>
          <p:nvPr>
            <p:ph idx="6" type="body"/>
          </p:nvPr>
        </p:nvSpPr>
        <p:spPr>
          <a:xfrm>
            <a:off x="6138193" y="31975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2" name="Google Shape;212;p28"/>
          <p:cNvSpPr txBox="1"/>
          <p:nvPr>
            <p:ph idx="7" type="body"/>
          </p:nvPr>
        </p:nvSpPr>
        <p:spPr>
          <a:xfrm>
            <a:off x="3280618" y="212975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3" name="Google Shape;213;p28"/>
          <p:cNvSpPr txBox="1"/>
          <p:nvPr>
            <p:ph idx="8" type="body"/>
          </p:nvPr>
        </p:nvSpPr>
        <p:spPr>
          <a:xfrm>
            <a:off x="6138193" y="212975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4" name="Google Shape;214;p28"/>
          <p:cNvSpPr txBox="1"/>
          <p:nvPr>
            <p:ph idx="9" type="body"/>
          </p:nvPr>
        </p:nvSpPr>
        <p:spPr>
          <a:xfrm>
            <a:off x="3280618" y="10620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5" name="Google Shape;215;p28"/>
          <p:cNvSpPr txBox="1"/>
          <p:nvPr>
            <p:ph idx="13" type="body"/>
          </p:nvPr>
        </p:nvSpPr>
        <p:spPr>
          <a:xfrm>
            <a:off x="6138193" y="1062000"/>
            <a:ext cx="2691900" cy="1692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1pPr>
            <a:lvl2pPr indent="-298450" lvl="1" marL="914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2pPr>
            <a:lvl3pPr indent="-298450" lvl="2" marL="1371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3pPr>
            <a:lvl4pPr indent="-298450" lvl="3" marL="1828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4pPr>
            <a:lvl5pPr indent="-298450" lvl="4" marL="22860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5pPr>
            <a:lvl6pPr indent="-298450" lvl="5" marL="27432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6pPr>
            <a:lvl7pPr indent="-298450" lvl="6" marL="32004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7pPr>
            <a:lvl8pPr indent="-298450" lvl="7" marL="36576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8pPr>
            <a:lvl9pPr indent="-298450" lvl="8" marL="4114800">
              <a:spcBef>
                <a:spcPts val="0"/>
              </a:spcBef>
              <a:spcAft>
                <a:spcPts val="0"/>
              </a:spcAft>
              <a:buClr>
                <a:schemeClr val="lt1"/>
              </a:buClr>
              <a:buSzPts val="1100"/>
              <a:buFont typeface="Work Sans Black"/>
              <a:buChar char="■"/>
              <a:defRPr sz="1100">
                <a:solidFill>
                  <a:schemeClr val="lt1"/>
                </a:solidFill>
                <a:latin typeface="Work Sans Black"/>
                <a:ea typeface="Work Sans Black"/>
                <a:cs typeface="Work Sans Black"/>
                <a:sym typeface="Work Sans Black"/>
              </a:defRPr>
            </a:lvl9pPr>
          </a:lstStyle>
          <a:p/>
        </p:txBody>
      </p:sp>
      <p:sp>
        <p:nvSpPr>
          <p:cNvPr id="216" name="Google Shape;216;p28"/>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17" name="Google Shape;217;p28"/>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8" name="Google Shape;218;p28"/>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19" name="Google Shape;219;p28"/>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20" name="Google Shape;220;p28"/>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nalysis">
  <p:cSld name="MAIN_POINT">
    <p:spTree>
      <p:nvGrpSpPr>
        <p:cNvPr id="221" name="Shape 221"/>
        <p:cNvGrpSpPr/>
        <p:nvPr/>
      </p:nvGrpSpPr>
      <p:grpSpPr>
        <a:xfrm>
          <a:off x="0" y="0"/>
          <a:ext cx="0" cy="0"/>
          <a:chOff x="0" y="0"/>
          <a:chExt cx="0" cy="0"/>
        </a:xfrm>
      </p:grpSpPr>
      <p:sp>
        <p:nvSpPr>
          <p:cNvPr id="222" name="Google Shape;222;p29"/>
          <p:cNvSpPr txBox="1"/>
          <p:nvPr>
            <p:ph idx="1" type="body"/>
          </p:nvPr>
        </p:nvSpPr>
        <p:spPr>
          <a:xfrm rot="-5400000">
            <a:off x="2880627" y="2439527"/>
            <a:ext cx="16713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23" name="Google Shape;223;p29"/>
          <p:cNvSpPr txBox="1"/>
          <p:nvPr>
            <p:ph idx="2" type="body"/>
          </p:nvPr>
        </p:nvSpPr>
        <p:spPr>
          <a:xfrm>
            <a:off x="7799175" y="3062475"/>
            <a:ext cx="1083600" cy="1230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24" name="Google Shape;224;p29"/>
          <p:cNvSpPr/>
          <p:nvPr>
            <p:ph idx="3" type="pic"/>
          </p:nvPr>
        </p:nvSpPr>
        <p:spPr>
          <a:xfrm>
            <a:off x="3932100" y="1663275"/>
            <a:ext cx="3492600" cy="1665000"/>
          </a:xfrm>
          <a:prstGeom prst="rect">
            <a:avLst/>
          </a:prstGeom>
          <a:noFill/>
          <a:ln cap="flat" cmpd="sng" w="9525">
            <a:solidFill>
              <a:schemeClr val="accent6"/>
            </a:solidFill>
            <a:prstDash val="solid"/>
            <a:round/>
            <a:headEnd len="sm" w="sm" type="none"/>
            <a:tailEnd len="sm" w="sm" type="none"/>
          </a:ln>
        </p:spPr>
      </p:sp>
      <p:sp>
        <p:nvSpPr>
          <p:cNvPr id="225" name="Google Shape;225;p29"/>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26" name="Google Shape;226;p29"/>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txBox="1"/>
          <p:nvPr>
            <p:ph idx="4"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28" name="Google Shape;228;p29"/>
          <p:cNvSpPr txBox="1"/>
          <p:nvPr>
            <p:ph idx="5" type="body"/>
          </p:nvPr>
        </p:nvSpPr>
        <p:spPr>
          <a:xfrm>
            <a:off x="7799263" y="2288525"/>
            <a:ext cx="1083600" cy="1230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29" name="Google Shape;229;p29"/>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30" name="Google Shape;230;p29"/>
          <p:cNvSpPr txBox="1"/>
          <p:nvPr>
            <p:ph idx="6"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31" name="Google Shape;231;p29"/>
          <p:cNvSpPr txBox="1"/>
          <p:nvPr>
            <p:ph idx="7"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32" name="Google Shape;232;p29"/>
          <p:cNvSpPr txBox="1"/>
          <p:nvPr>
            <p:ph idx="8"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233" name="Google Shape;233;p29"/>
          <p:cNvSpPr txBox="1"/>
          <p:nvPr>
            <p:ph idx="9"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cxnSp>
        <p:nvCxnSpPr>
          <p:cNvPr id="234" name="Google Shape;234;p29"/>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35" name="Google Shape;235;p29"/>
          <p:cNvSpPr txBox="1"/>
          <p:nvPr>
            <p:ph idx="13" type="body"/>
          </p:nvPr>
        </p:nvSpPr>
        <p:spPr>
          <a:xfrm>
            <a:off x="4600975" y="3469432"/>
            <a:ext cx="22263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lgn="ctr">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Use">
  <p:cSld name="SECTION_TITLE_AND_DESCRIPTION">
    <p:spTree>
      <p:nvGrpSpPr>
        <p:cNvPr id="236" name="Shape 236"/>
        <p:cNvGrpSpPr/>
        <p:nvPr/>
      </p:nvGrpSpPr>
      <p:grpSpPr>
        <a:xfrm>
          <a:off x="0" y="0"/>
          <a:ext cx="0" cy="0"/>
          <a:chOff x="0" y="0"/>
          <a:chExt cx="0" cy="0"/>
        </a:xfrm>
      </p:grpSpPr>
      <p:sp>
        <p:nvSpPr>
          <p:cNvPr id="237" name="Google Shape;237;p30"/>
          <p:cNvSpPr/>
          <p:nvPr>
            <p:ph idx="2" type="pic"/>
          </p:nvPr>
        </p:nvSpPr>
        <p:spPr>
          <a:xfrm>
            <a:off x="6044400" y="2376600"/>
            <a:ext cx="2838300" cy="2138400"/>
          </a:xfrm>
          <a:prstGeom prst="rect">
            <a:avLst/>
          </a:prstGeom>
          <a:noFill/>
          <a:ln>
            <a:noFill/>
          </a:ln>
        </p:spPr>
      </p:sp>
      <p:sp>
        <p:nvSpPr>
          <p:cNvPr id="238" name="Google Shape;238;p30"/>
          <p:cNvSpPr/>
          <p:nvPr>
            <p:ph idx="3" type="pic"/>
          </p:nvPr>
        </p:nvSpPr>
        <p:spPr>
          <a:xfrm>
            <a:off x="6044400" y="237000"/>
            <a:ext cx="2838300" cy="2138400"/>
          </a:xfrm>
          <a:prstGeom prst="rect">
            <a:avLst/>
          </a:prstGeom>
          <a:noFill/>
          <a:ln>
            <a:noFill/>
          </a:ln>
        </p:spPr>
      </p:sp>
      <p:sp>
        <p:nvSpPr>
          <p:cNvPr id="239" name="Google Shape;239;p30"/>
          <p:cNvSpPr/>
          <p:nvPr>
            <p:ph idx="4" type="pic"/>
          </p:nvPr>
        </p:nvSpPr>
        <p:spPr>
          <a:xfrm>
            <a:off x="3191400" y="2377325"/>
            <a:ext cx="2853000" cy="2138400"/>
          </a:xfrm>
          <a:prstGeom prst="rect">
            <a:avLst/>
          </a:prstGeom>
          <a:noFill/>
          <a:ln>
            <a:noFill/>
          </a:ln>
        </p:spPr>
      </p:sp>
      <p:sp>
        <p:nvSpPr>
          <p:cNvPr id="240" name="Google Shape;240;p30"/>
          <p:cNvSpPr/>
          <p:nvPr>
            <p:ph idx="5" type="pic"/>
          </p:nvPr>
        </p:nvSpPr>
        <p:spPr>
          <a:xfrm>
            <a:off x="3191400" y="237725"/>
            <a:ext cx="2853000" cy="2138400"/>
          </a:xfrm>
          <a:prstGeom prst="rect">
            <a:avLst/>
          </a:prstGeom>
          <a:noFill/>
          <a:ln>
            <a:noFill/>
          </a:ln>
        </p:spPr>
      </p:sp>
      <p:sp>
        <p:nvSpPr>
          <p:cNvPr id="241" name="Google Shape;241;p30"/>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42" name="Google Shape;242;p30"/>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44" name="Google Shape;244;p30"/>
          <p:cNvSpPr txBox="1"/>
          <p:nvPr>
            <p:ph idx="6" type="body"/>
          </p:nvPr>
        </p:nvSpPr>
        <p:spPr>
          <a:xfrm>
            <a:off x="449575" y="3121200"/>
            <a:ext cx="22665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45" name="Google Shape;245;p30"/>
          <p:cNvSpPr/>
          <p:nvPr>
            <p:ph idx="7" type="pic"/>
          </p:nvPr>
        </p:nvSpPr>
        <p:spPr>
          <a:xfrm>
            <a:off x="3787750" y="712275"/>
            <a:ext cx="1625100" cy="1186500"/>
          </a:xfrm>
          <a:prstGeom prst="rect">
            <a:avLst/>
          </a:prstGeom>
          <a:noFill/>
          <a:ln>
            <a:noFill/>
          </a:ln>
        </p:spPr>
      </p:sp>
      <p:sp>
        <p:nvSpPr>
          <p:cNvPr id="246" name="Google Shape;246;p30"/>
          <p:cNvSpPr/>
          <p:nvPr>
            <p:ph idx="8" type="pic"/>
          </p:nvPr>
        </p:nvSpPr>
        <p:spPr>
          <a:xfrm>
            <a:off x="3787750" y="2851125"/>
            <a:ext cx="1625100" cy="1186800"/>
          </a:xfrm>
          <a:prstGeom prst="rect">
            <a:avLst/>
          </a:prstGeom>
          <a:noFill/>
          <a:ln>
            <a:noFill/>
          </a:ln>
        </p:spPr>
      </p:sp>
      <p:sp>
        <p:nvSpPr>
          <p:cNvPr id="247" name="Google Shape;247;p30"/>
          <p:cNvSpPr/>
          <p:nvPr>
            <p:ph idx="9" type="pic"/>
          </p:nvPr>
        </p:nvSpPr>
        <p:spPr>
          <a:xfrm>
            <a:off x="6660975" y="715975"/>
            <a:ext cx="1625100" cy="1186500"/>
          </a:xfrm>
          <a:prstGeom prst="rect">
            <a:avLst/>
          </a:prstGeom>
          <a:noFill/>
          <a:ln>
            <a:noFill/>
          </a:ln>
        </p:spPr>
      </p:sp>
      <p:sp>
        <p:nvSpPr>
          <p:cNvPr id="248" name="Google Shape;248;p30"/>
          <p:cNvSpPr/>
          <p:nvPr>
            <p:ph idx="13" type="pic"/>
          </p:nvPr>
        </p:nvSpPr>
        <p:spPr>
          <a:xfrm>
            <a:off x="6660681" y="2853125"/>
            <a:ext cx="1625700" cy="1186800"/>
          </a:xfrm>
          <a:prstGeom prst="rect">
            <a:avLst/>
          </a:prstGeom>
          <a:noFill/>
          <a:ln>
            <a:noFill/>
          </a:ln>
        </p:spPr>
      </p:sp>
      <p:sp>
        <p:nvSpPr>
          <p:cNvPr id="249" name="Google Shape;249;p30"/>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50" name="Google Shape;250;p30"/>
          <p:cNvSpPr txBox="1"/>
          <p:nvPr>
            <p:ph idx="1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51" name="Google Shape;251;p30"/>
          <p:cNvSpPr txBox="1"/>
          <p:nvPr>
            <p:ph idx="1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52" name="Google Shape;252;p30"/>
          <p:cNvSpPr txBox="1"/>
          <p:nvPr>
            <p:ph idx="1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53" name="Google Shape;253;p30"/>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1">
  <p:cSld name="CAPTION_ONLY">
    <p:spTree>
      <p:nvGrpSpPr>
        <p:cNvPr id="254" name="Shape 254"/>
        <p:cNvGrpSpPr/>
        <p:nvPr/>
      </p:nvGrpSpPr>
      <p:grpSpPr>
        <a:xfrm>
          <a:off x="0" y="0"/>
          <a:ext cx="0" cy="0"/>
          <a:chOff x="0" y="0"/>
          <a:chExt cx="0" cy="0"/>
        </a:xfrm>
      </p:grpSpPr>
      <p:sp>
        <p:nvSpPr>
          <p:cNvPr id="255" name="Google Shape;255;p31"/>
          <p:cNvSpPr/>
          <p:nvPr>
            <p:ph idx="2" type="pic"/>
          </p:nvPr>
        </p:nvSpPr>
        <p:spPr>
          <a:xfrm>
            <a:off x="6149225" y="2379324"/>
            <a:ext cx="2728200" cy="1665000"/>
          </a:xfrm>
          <a:prstGeom prst="rect">
            <a:avLst/>
          </a:prstGeom>
          <a:noFill/>
          <a:ln cap="flat" cmpd="sng" w="9525">
            <a:solidFill>
              <a:schemeClr val="accent6"/>
            </a:solidFill>
            <a:prstDash val="solid"/>
            <a:round/>
            <a:headEnd len="sm" w="sm" type="none"/>
            <a:tailEnd len="sm" w="sm" type="none"/>
          </a:ln>
        </p:spPr>
      </p:sp>
      <p:sp>
        <p:nvSpPr>
          <p:cNvPr id="256" name="Google Shape;256;p31"/>
          <p:cNvSpPr/>
          <p:nvPr>
            <p:ph idx="3"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257" name="Google Shape;257;p31"/>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58" name="Google Shape;258;p31"/>
          <p:cNvSpPr txBox="1"/>
          <p:nvPr>
            <p:ph idx="4" type="body"/>
          </p:nvPr>
        </p:nvSpPr>
        <p:spPr>
          <a:xfrm>
            <a:off x="6149225"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59" name="Google Shape;259;p31"/>
          <p:cNvSpPr/>
          <p:nvPr>
            <p:ph idx="5" type="pic"/>
          </p:nvPr>
        </p:nvSpPr>
        <p:spPr>
          <a:xfrm>
            <a:off x="6149225" y="237600"/>
            <a:ext cx="2728200" cy="1665000"/>
          </a:xfrm>
          <a:prstGeom prst="rect">
            <a:avLst/>
          </a:prstGeom>
          <a:noFill/>
          <a:ln cap="flat" cmpd="sng" w="9525">
            <a:solidFill>
              <a:schemeClr val="accent6"/>
            </a:solidFill>
            <a:prstDash val="solid"/>
            <a:round/>
            <a:headEnd len="sm" w="sm" type="none"/>
            <a:tailEnd len="sm" w="sm" type="none"/>
          </a:ln>
        </p:spPr>
      </p:sp>
      <p:sp>
        <p:nvSpPr>
          <p:cNvPr id="260" name="Google Shape;260;p31"/>
          <p:cNvSpPr/>
          <p:nvPr>
            <p:ph idx="6" type="pic"/>
          </p:nvPr>
        </p:nvSpPr>
        <p:spPr>
          <a:xfrm>
            <a:off x="3191400" y="237600"/>
            <a:ext cx="2728200" cy="1665000"/>
          </a:xfrm>
          <a:prstGeom prst="rect">
            <a:avLst/>
          </a:prstGeom>
          <a:noFill/>
          <a:ln cap="flat" cmpd="sng" w="9525">
            <a:solidFill>
              <a:schemeClr val="accent1"/>
            </a:solidFill>
            <a:prstDash val="solid"/>
            <a:round/>
            <a:headEnd len="sm" w="sm" type="none"/>
            <a:tailEnd len="sm" w="sm" type="none"/>
          </a:ln>
        </p:spPr>
      </p:sp>
      <p:sp>
        <p:nvSpPr>
          <p:cNvPr id="261" name="Google Shape;261;p31"/>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ph idx="7"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263" name="Google Shape;263;p31"/>
          <p:cNvSpPr txBox="1"/>
          <p:nvPr>
            <p:ph idx="8"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264" name="Google Shape;264;p31"/>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5" name="Google Shape;265;p31"/>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266" name="Google Shape;266;p31"/>
          <p:cNvSpPr txBox="1"/>
          <p:nvPr>
            <p:ph idx="9"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67" name="Google Shape;267;p31"/>
          <p:cNvSpPr txBox="1"/>
          <p:nvPr>
            <p:ph idx="13"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68" name="Google Shape;268;p31"/>
          <p:cNvSpPr txBox="1"/>
          <p:nvPr>
            <p:ph idx="14"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69" name="Google Shape;269;p31"/>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70" name="Google Shape;270;p31"/>
          <p:cNvSpPr txBox="1"/>
          <p:nvPr>
            <p:ph idx="15" type="body"/>
          </p:nvPr>
        </p:nvSpPr>
        <p:spPr>
          <a:xfrm>
            <a:off x="31914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71" name="Google Shape;271;p31"/>
          <p:cNvSpPr txBox="1"/>
          <p:nvPr>
            <p:ph idx="16" type="body"/>
          </p:nvPr>
        </p:nvSpPr>
        <p:spPr>
          <a:xfrm>
            <a:off x="6149225"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2">
  <p:cSld name="CAPTION_ONLY_1">
    <p:spTree>
      <p:nvGrpSpPr>
        <p:cNvPr id="272" name="Shape 272"/>
        <p:cNvGrpSpPr/>
        <p:nvPr/>
      </p:nvGrpSpPr>
      <p:grpSpPr>
        <a:xfrm>
          <a:off x="0" y="0"/>
          <a:ext cx="0" cy="0"/>
          <a:chOff x="0" y="0"/>
          <a:chExt cx="0" cy="0"/>
        </a:xfrm>
      </p:grpSpPr>
      <p:sp>
        <p:nvSpPr>
          <p:cNvPr id="273" name="Google Shape;273;p32"/>
          <p:cNvSpPr/>
          <p:nvPr>
            <p:ph idx="2" type="pic"/>
          </p:nvPr>
        </p:nvSpPr>
        <p:spPr>
          <a:xfrm>
            <a:off x="6149225" y="2379324"/>
            <a:ext cx="2728200" cy="1665000"/>
          </a:xfrm>
          <a:prstGeom prst="rect">
            <a:avLst/>
          </a:prstGeom>
          <a:noFill/>
          <a:ln cap="flat" cmpd="sng" w="9525">
            <a:solidFill>
              <a:schemeClr val="accent6"/>
            </a:solidFill>
            <a:prstDash val="solid"/>
            <a:round/>
            <a:headEnd len="sm" w="sm" type="none"/>
            <a:tailEnd len="sm" w="sm" type="none"/>
          </a:ln>
        </p:spPr>
      </p:sp>
      <p:sp>
        <p:nvSpPr>
          <p:cNvPr id="274" name="Google Shape;274;p32"/>
          <p:cNvSpPr/>
          <p:nvPr>
            <p:ph idx="3"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275" name="Google Shape;275;p32"/>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76" name="Google Shape;276;p32"/>
          <p:cNvSpPr txBox="1"/>
          <p:nvPr>
            <p:ph idx="4" type="body"/>
          </p:nvPr>
        </p:nvSpPr>
        <p:spPr>
          <a:xfrm>
            <a:off x="6149225"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77" name="Google Shape;277;p32"/>
          <p:cNvSpPr/>
          <p:nvPr>
            <p:ph idx="5" type="pic"/>
          </p:nvPr>
        </p:nvSpPr>
        <p:spPr>
          <a:xfrm>
            <a:off x="6149225" y="237600"/>
            <a:ext cx="2728200" cy="1665000"/>
          </a:xfrm>
          <a:prstGeom prst="rect">
            <a:avLst/>
          </a:prstGeom>
          <a:noFill/>
          <a:ln cap="flat" cmpd="sng" w="9525">
            <a:solidFill>
              <a:schemeClr val="accent6"/>
            </a:solidFill>
            <a:prstDash val="solid"/>
            <a:round/>
            <a:headEnd len="sm" w="sm" type="none"/>
            <a:tailEnd len="sm" w="sm" type="none"/>
          </a:ln>
        </p:spPr>
      </p:sp>
      <p:sp>
        <p:nvSpPr>
          <p:cNvPr id="278" name="Google Shape;278;p32"/>
          <p:cNvSpPr/>
          <p:nvPr>
            <p:ph idx="6" type="pic"/>
          </p:nvPr>
        </p:nvSpPr>
        <p:spPr>
          <a:xfrm>
            <a:off x="226300" y="237600"/>
            <a:ext cx="2728200" cy="1665000"/>
          </a:xfrm>
          <a:prstGeom prst="rect">
            <a:avLst/>
          </a:prstGeom>
          <a:noFill/>
          <a:ln cap="flat" cmpd="sng" w="9525">
            <a:solidFill>
              <a:schemeClr val="accent1"/>
            </a:solidFill>
            <a:prstDash val="solid"/>
            <a:round/>
            <a:headEnd len="sm" w="sm" type="none"/>
            <a:tailEnd len="sm" w="sm" type="none"/>
          </a:ln>
        </p:spPr>
      </p:sp>
      <p:sp>
        <p:nvSpPr>
          <p:cNvPr id="279" name="Google Shape;279;p3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80" name="Google Shape;280;p32"/>
          <p:cNvSpPr txBox="1"/>
          <p:nvPr>
            <p:ph idx="7"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81" name="Google Shape;281;p32"/>
          <p:cNvSpPr txBox="1"/>
          <p:nvPr>
            <p:ph idx="8"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82" name="Google Shape;282;p32"/>
          <p:cNvSpPr txBox="1"/>
          <p:nvPr>
            <p:ph idx="9"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83" name="Google Shape;283;p32"/>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84" name="Google Shape;284;p32"/>
          <p:cNvSpPr txBox="1"/>
          <p:nvPr>
            <p:ph idx="13" type="body"/>
          </p:nvPr>
        </p:nvSpPr>
        <p:spPr>
          <a:xfrm>
            <a:off x="2263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85" name="Google Shape;285;p32"/>
          <p:cNvSpPr txBox="1"/>
          <p:nvPr>
            <p:ph idx="14" type="body"/>
          </p:nvPr>
        </p:nvSpPr>
        <p:spPr>
          <a:xfrm>
            <a:off x="6149225"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86" name="Google Shape;286;p32"/>
          <p:cNvSpPr/>
          <p:nvPr>
            <p:ph idx="15" type="pic"/>
          </p:nvPr>
        </p:nvSpPr>
        <p:spPr>
          <a:xfrm>
            <a:off x="3187763" y="237599"/>
            <a:ext cx="2728200" cy="1665000"/>
          </a:xfrm>
          <a:prstGeom prst="rect">
            <a:avLst/>
          </a:prstGeom>
          <a:noFill/>
          <a:ln cap="flat" cmpd="sng" w="9525">
            <a:solidFill>
              <a:schemeClr val="accent6"/>
            </a:solidFill>
            <a:prstDash val="solid"/>
            <a:round/>
            <a:headEnd len="sm" w="sm" type="none"/>
            <a:tailEnd len="sm" w="sm" type="none"/>
          </a:ln>
        </p:spPr>
      </p:sp>
      <p:sp>
        <p:nvSpPr>
          <p:cNvPr id="287" name="Google Shape;287;p32"/>
          <p:cNvSpPr txBox="1"/>
          <p:nvPr>
            <p:ph idx="16" type="body"/>
          </p:nvPr>
        </p:nvSpPr>
        <p:spPr>
          <a:xfrm>
            <a:off x="3187763" y="2041849"/>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88" name="Google Shape;288;p32"/>
          <p:cNvSpPr/>
          <p:nvPr>
            <p:ph idx="17" type="pic"/>
          </p:nvPr>
        </p:nvSpPr>
        <p:spPr>
          <a:xfrm>
            <a:off x="226300" y="2383824"/>
            <a:ext cx="2728200" cy="1665000"/>
          </a:xfrm>
          <a:prstGeom prst="rect">
            <a:avLst/>
          </a:prstGeom>
          <a:noFill/>
          <a:ln cap="flat" cmpd="sng" w="9525">
            <a:solidFill>
              <a:schemeClr val="accent6"/>
            </a:solidFill>
            <a:prstDash val="solid"/>
            <a:round/>
            <a:headEnd len="sm" w="sm" type="none"/>
            <a:tailEnd len="sm" w="sm" type="none"/>
          </a:ln>
        </p:spPr>
      </p:sp>
      <p:sp>
        <p:nvSpPr>
          <p:cNvPr id="289" name="Google Shape;289;p32"/>
          <p:cNvSpPr txBox="1"/>
          <p:nvPr>
            <p:ph idx="18" type="body"/>
          </p:nvPr>
        </p:nvSpPr>
        <p:spPr>
          <a:xfrm>
            <a:off x="226300" y="41880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and Don'ts 2 1">
  <p:cSld name="CAPTION_ONLY_1_1">
    <p:spTree>
      <p:nvGrpSpPr>
        <p:cNvPr id="290" name="Shape 290"/>
        <p:cNvGrpSpPr/>
        <p:nvPr/>
      </p:nvGrpSpPr>
      <p:grpSpPr>
        <a:xfrm>
          <a:off x="0" y="0"/>
          <a:ext cx="0" cy="0"/>
          <a:chOff x="0" y="0"/>
          <a:chExt cx="0" cy="0"/>
        </a:xfrm>
      </p:grpSpPr>
      <p:sp>
        <p:nvSpPr>
          <p:cNvPr id="291" name="Google Shape;291;p33"/>
          <p:cNvSpPr/>
          <p:nvPr>
            <p:ph idx="2" type="pic"/>
          </p:nvPr>
        </p:nvSpPr>
        <p:spPr>
          <a:xfrm>
            <a:off x="3191400" y="2379324"/>
            <a:ext cx="2728200" cy="1665000"/>
          </a:xfrm>
          <a:prstGeom prst="rect">
            <a:avLst/>
          </a:prstGeom>
          <a:noFill/>
          <a:ln cap="flat" cmpd="sng" w="9525">
            <a:solidFill>
              <a:schemeClr val="accent6"/>
            </a:solidFill>
            <a:prstDash val="solid"/>
            <a:round/>
            <a:headEnd len="sm" w="sm" type="none"/>
            <a:tailEnd len="sm" w="sm" type="none"/>
          </a:ln>
        </p:spPr>
      </p:sp>
      <p:sp>
        <p:nvSpPr>
          <p:cNvPr id="292" name="Google Shape;292;p33"/>
          <p:cNvSpPr txBox="1"/>
          <p:nvPr>
            <p:ph idx="1" type="body"/>
          </p:nvPr>
        </p:nvSpPr>
        <p:spPr>
          <a:xfrm>
            <a:off x="3191400" y="41835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293" name="Google Shape;293;p33"/>
          <p:cNvSpPr/>
          <p:nvPr>
            <p:ph idx="3" type="pic"/>
          </p:nvPr>
        </p:nvSpPr>
        <p:spPr>
          <a:xfrm>
            <a:off x="226300" y="237600"/>
            <a:ext cx="2728200" cy="1665000"/>
          </a:xfrm>
          <a:prstGeom prst="rect">
            <a:avLst/>
          </a:prstGeom>
          <a:noFill/>
          <a:ln cap="flat" cmpd="sng" w="9525">
            <a:solidFill>
              <a:schemeClr val="accent1"/>
            </a:solidFill>
            <a:prstDash val="solid"/>
            <a:round/>
            <a:headEnd len="sm" w="sm" type="none"/>
            <a:tailEnd len="sm" w="sm" type="none"/>
          </a:ln>
        </p:spPr>
      </p:sp>
      <p:sp>
        <p:nvSpPr>
          <p:cNvPr id="294" name="Google Shape;294;p3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95" name="Google Shape;295;p33"/>
          <p:cNvSpPr txBox="1"/>
          <p:nvPr>
            <p:ph idx="4"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96" name="Google Shape;296;p33"/>
          <p:cNvSpPr txBox="1"/>
          <p:nvPr>
            <p:ph idx="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297" name="Google Shape;297;p33"/>
          <p:cNvSpPr txBox="1"/>
          <p:nvPr>
            <p:ph idx="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298" name="Google Shape;298;p33"/>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299" name="Google Shape;299;p33"/>
          <p:cNvSpPr txBox="1"/>
          <p:nvPr>
            <p:ph idx="7" type="body"/>
          </p:nvPr>
        </p:nvSpPr>
        <p:spPr>
          <a:xfrm>
            <a:off x="226300" y="2041115"/>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00" name="Google Shape;300;p33"/>
          <p:cNvSpPr/>
          <p:nvPr>
            <p:ph idx="8" type="pic"/>
          </p:nvPr>
        </p:nvSpPr>
        <p:spPr>
          <a:xfrm>
            <a:off x="3187763" y="237599"/>
            <a:ext cx="2728200" cy="1665000"/>
          </a:xfrm>
          <a:prstGeom prst="rect">
            <a:avLst/>
          </a:prstGeom>
          <a:noFill/>
          <a:ln cap="flat" cmpd="sng" w="9525">
            <a:solidFill>
              <a:schemeClr val="accent6"/>
            </a:solidFill>
            <a:prstDash val="solid"/>
            <a:round/>
            <a:headEnd len="sm" w="sm" type="none"/>
            <a:tailEnd len="sm" w="sm" type="none"/>
          </a:ln>
        </p:spPr>
      </p:sp>
      <p:sp>
        <p:nvSpPr>
          <p:cNvPr id="301" name="Google Shape;301;p33"/>
          <p:cNvSpPr txBox="1"/>
          <p:nvPr>
            <p:ph idx="9" type="body"/>
          </p:nvPr>
        </p:nvSpPr>
        <p:spPr>
          <a:xfrm>
            <a:off x="3187763" y="2041849"/>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02" name="Google Shape;302;p33"/>
          <p:cNvSpPr/>
          <p:nvPr>
            <p:ph idx="13" type="pic"/>
          </p:nvPr>
        </p:nvSpPr>
        <p:spPr>
          <a:xfrm>
            <a:off x="226300" y="2383824"/>
            <a:ext cx="2728200" cy="1665000"/>
          </a:xfrm>
          <a:prstGeom prst="rect">
            <a:avLst/>
          </a:prstGeom>
          <a:noFill/>
          <a:ln cap="flat" cmpd="sng" w="9525">
            <a:solidFill>
              <a:schemeClr val="accent6"/>
            </a:solidFill>
            <a:prstDash val="solid"/>
            <a:round/>
            <a:headEnd len="sm" w="sm" type="none"/>
            <a:tailEnd len="sm" w="sm" type="none"/>
          </a:ln>
        </p:spPr>
      </p:sp>
      <p:sp>
        <p:nvSpPr>
          <p:cNvPr id="303" name="Google Shape;303;p33"/>
          <p:cNvSpPr txBox="1"/>
          <p:nvPr>
            <p:ph idx="14" type="body"/>
          </p:nvPr>
        </p:nvSpPr>
        <p:spPr>
          <a:xfrm>
            <a:off x="226300" y="4188074"/>
            <a:ext cx="27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04" name="Google Shape;304;p33"/>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txBox="1"/>
          <p:nvPr>
            <p:ph idx="15"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06" name="Google Shape;306;p33"/>
          <p:cNvSpPr txBox="1"/>
          <p:nvPr>
            <p:ph idx="16"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p:cSld name="BIG_NUMBER">
    <p:spTree>
      <p:nvGrpSpPr>
        <p:cNvPr id="307" name="Shape 307"/>
        <p:cNvGrpSpPr/>
        <p:nvPr/>
      </p:nvGrpSpPr>
      <p:grpSpPr>
        <a:xfrm>
          <a:off x="0" y="0"/>
          <a:ext cx="0" cy="0"/>
          <a:chOff x="0" y="0"/>
          <a:chExt cx="0" cy="0"/>
        </a:xfrm>
      </p:grpSpPr>
      <p:sp>
        <p:nvSpPr>
          <p:cNvPr id="308" name="Google Shape;308;p34"/>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34"/>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11" name="Google Shape;311;p34"/>
          <p:cNvSpPr txBox="1"/>
          <p:nvPr>
            <p:ph idx="2"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312" name="Google Shape;312;p34"/>
          <p:cNvSpPr/>
          <p:nvPr>
            <p:ph idx="3" type="pic"/>
          </p:nvPr>
        </p:nvSpPr>
        <p:spPr>
          <a:xfrm>
            <a:off x="2448725" y="237600"/>
            <a:ext cx="4216800" cy="4038000"/>
          </a:xfrm>
          <a:prstGeom prst="rect">
            <a:avLst/>
          </a:prstGeom>
          <a:noFill/>
          <a:ln>
            <a:noFill/>
          </a:ln>
        </p:spPr>
      </p:sp>
      <p:sp>
        <p:nvSpPr>
          <p:cNvPr id="313" name="Google Shape;313;p34"/>
          <p:cNvSpPr/>
          <p:nvPr>
            <p:ph idx="4" type="pic"/>
          </p:nvPr>
        </p:nvSpPr>
        <p:spPr>
          <a:xfrm>
            <a:off x="226300" y="240550"/>
            <a:ext cx="1994700" cy="4038000"/>
          </a:xfrm>
          <a:prstGeom prst="rect">
            <a:avLst/>
          </a:prstGeom>
          <a:noFill/>
          <a:ln>
            <a:noFill/>
          </a:ln>
        </p:spPr>
      </p:sp>
      <p:sp>
        <p:nvSpPr>
          <p:cNvPr id="314" name="Google Shape;314;p34"/>
          <p:cNvSpPr txBox="1"/>
          <p:nvPr>
            <p:ph idx="5"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15" name="Google Shape;315;p34"/>
          <p:cNvSpPr txBox="1"/>
          <p:nvPr>
            <p:ph idx="6"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16" name="Google Shape;316;p34"/>
          <p:cNvSpPr txBox="1"/>
          <p:nvPr>
            <p:ph idx="7"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17" name="Google Shape;317;p34"/>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18" name="Google Shape;318;p34"/>
          <p:cNvSpPr txBox="1"/>
          <p:nvPr>
            <p:ph idx="8" type="body"/>
          </p:nvPr>
        </p:nvSpPr>
        <p:spPr>
          <a:xfrm>
            <a:off x="228600" y="4419850"/>
            <a:ext cx="19947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19" name="Google Shape;319;p34"/>
          <p:cNvSpPr txBox="1"/>
          <p:nvPr>
            <p:ph idx="9" type="body"/>
          </p:nvPr>
        </p:nvSpPr>
        <p:spPr>
          <a:xfrm>
            <a:off x="2448725" y="4419850"/>
            <a:ext cx="4216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and Tablet">
  <p:cSld name="BIG_NUMBER_1">
    <p:spTree>
      <p:nvGrpSpPr>
        <p:cNvPr id="320" name="Shape 320"/>
        <p:cNvGrpSpPr/>
        <p:nvPr/>
      </p:nvGrpSpPr>
      <p:grpSpPr>
        <a:xfrm>
          <a:off x="0" y="0"/>
          <a:ext cx="0" cy="0"/>
          <a:chOff x="0" y="0"/>
          <a:chExt cx="0" cy="0"/>
        </a:xfrm>
      </p:grpSpPr>
      <p:pic>
        <p:nvPicPr>
          <p:cNvPr descr="New Modern Digital Tablet Mockup On White Background." id="321" name="Google Shape;321;p35"/>
          <p:cNvPicPr preferRelativeResize="0"/>
          <p:nvPr/>
        </p:nvPicPr>
        <p:blipFill rotWithShape="1">
          <a:blip r:embed="rId2">
            <a:alphaModFix/>
          </a:blip>
          <a:srcRect b="0" l="25189" r="24880" t="0"/>
          <a:stretch/>
        </p:blipFill>
        <p:spPr>
          <a:xfrm>
            <a:off x="3051913" y="241599"/>
            <a:ext cx="3016673" cy="4026876"/>
          </a:xfrm>
          <a:prstGeom prst="rect">
            <a:avLst/>
          </a:prstGeom>
          <a:noFill/>
          <a:ln>
            <a:noFill/>
          </a:ln>
        </p:spPr>
      </p:pic>
      <p:pic>
        <p:nvPicPr>
          <p:cNvPr descr="Smartphone isolated mockup iPhone with white screen in a white background on high-quality studio shot." id="322" name="Google Shape;322;p35"/>
          <p:cNvPicPr preferRelativeResize="0"/>
          <p:nvPr/>
        </p:nvPicPr>
        <p:blipFill rotWithShape="1">
          <a:blip r:embed="rId3">
            <a:alphaModFix/>
          </a:blip>
          <a:srcRect b="0" l="23169" r="23110" t="0"/>
          <a:stretch/>
        </p:blipFill>
        <p:spPr>
          <a:xfrm>
            <a:off x="187287" y="963838"/>
            <a:ext cx="2089201" cy="2595824"/>
          </a:xfrm>
          <a:prstGeom prst="rect">
            <a:avLst/>
          </a:prstGeom>
          <a:noFill/>
          <a:ln>
            <a:noFill/>
          </a:ln>
        </p:spPr>
      </p:pic>
      <p:sp>
        <p:nvSpPr>
          <p:cNvPr id="323" name="Google Shape;323;p35"/>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25" name="Google Shape;325;p35"/>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26" name="Google Shape;326;p35"/>
          <p:cNvSpPr txBox="1"/>
          <p:nvPr>
            <p:ph idx="2"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327" name="Google Shape;327;p35"/>
          <p:cNvSpPr txBox="1"/>
          <p:nvPr>
            <p:ph idx="3"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28" name="Google Shape;328;p35"/>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29" name="Google Shape;329;p35"/>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30" name="Google Shape;330;p35"/>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31" name="Google Shape;331;p35"/>
          <p:cNvSpPr txBox="1"/>
          <p:nvPr>
            <p:ph idx="6" type="body"/>
          </p:nvPr>
        </p:nvSpPr>
        <p:spPr>
          <a:xfrm>
            <a:off x="228600" y="4419850"/>
            <a:ext cx="19947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32" name="Google Shape;332;p35"/>
          <p:cNvSpPr txBox="1"/>
          <p:nvPr>
            <p:ph idx="7" type="body"/>
          </p:nvPr>
        </p:nvSpPr>
        <p:spPr>
          <a:xfrm>
            <a:off x="2448725" y="4419850"/>
            <a:ext cx="4216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
        <p:nvSpPr>
          <p:cNvPr id="333" name="Google Shape;333;p35"/>
          <p:cNvSpPr/>
          <p:nvPr>
            <p:ph idx="8" type="pic"/>
          </p:nvPr>
        </p:nvSpPr>
        <p:spPr>
          <a:xfrm>
            <a:off x="752100" y="1234175"/>
            <a:ext cx="976200" cy="2109600"/>
          </a:xfrm>
          <a:prstGeom prst="roundRect">
            <a:avLst>
              <a:gd fmla="val 14756" name="adj"/>
            </a:avLst>
          </a:prstGeom>
          <a:noFill/>
          <a:ln>
            <a:noFill/>
          </a:ln>
        </p:spPr>
      </p:sp>
      <p:sp>
        <p:nvSpPr>
          <p:cNvPr id="334" name="Google Shape;334;p35"/>
          <p:cNvSpPr/>
          <p:nvPr>
            <p:ph idx="9" type="pic"/>
          </p:nvPr>
        </p:nvSpPr>
        <p:spPr>
          <a:xfrm>
            <a:off x="3587175" y="753250"/>
            <a:ext cx="1916100" cy="3116400"/>
          </a:xfrm>
          <a:prstGeom prst="roundRect">
            <a:avLst>
              <a:gd fmla="val 1242" name="adj"/>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p:cSld name="CUSTOM_2">
    <p:spTree>
      <p:nvGrpSpPr>
        <p:cNvPr id="335" name="Shape 335"/>
        <p:cNvGrpSpPr/>
        <p:nvPr/>
      </p:nvGrpSpPr>
      <p:grpSpPr>
        <a:xfrm>
          <a:off x="0" y="0"/>
          <a:ext cx="0" cy="0"/>
          <a:chOff x="0" y="0"/>
          <a:chExt cx="0" cy="0"/>
        </a:xfrm>
      </p:grpSpPr>
      <p:pic>
        <p:nvPicPr>
          <p:cNvPr descr="Modern Desktop Monitor." id="336" name="Google Shape;336;p36"/>
          <p:cNvPicPr preferRelativeResize="0"/>
          <p:nvPr/>
        </p:nvPicPr>
        <p:blipFill>
          <a:blip r:embed="rId2">
            <a:alphaModFix/>
          </a:blip>
          <a:stretch>
            <a:fillRect/>
          </a:stretch>
        </p:blipFill>
        <p:spPr>
          <a:xfrm>
            <a:off x="49600" y="-18362"/>
            <a:ext cx="9018199" cy="5209199"/>
          </a:xfrm>
          <a:prstGeom prst="rect">
            <a:avLst/>
          </a:prstGeom>
          <a:noFill/>
          <a:ln>
            <a:noFill/>
          </a:ln>
        </p:spPr>
      </p:pic>
      <p:sp>
        <p:nvSpPr>
          <p:cNvPr id="337" name="Google Shape;337;p36"/>
          <p:cNvSpPr/>
          <p:nvPr>
            <p:ph idx="2" type="pic"/>
          </p:nvPr>
        </p:nvSpPr>
        <p:spPr>
          <a:xfrm>
            <a:off x="1479083" y="264705"/>
            <a:ext cx="6138900" cy="3615000"/>
          </a:xfrm>
          <a:prstGeom prst="roundRect">
            <a:avLst>
              <a:gd fmla="val 1242" name="adj"/>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lboard ">
  <p:cSld name="CUSTOM_3">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37"/>
          <p:cNvSpPr/>
          <p:nvPr>
            <p:ph idx="2" type="pic"/>
          </p:nvPr>
        </p:nvSpPr>
        <p:spPr>
          <a:xfrm>
            <a:off x="1345350" y="1750800"/>
            <a:ext cx="6517500" cy="1187700"/>
          </a:xfrm>
          <a:prstGeom prst="roundRect">
            <a:avLst>
              <a:gd fmla="val 1242" name="adj"/>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1">
  <p:cSld name="TITLE_18">
    <p:spTree>
      <p:nvGrpSpPr>
        <p:cNvPr id="340" name="Shape 340"/>
        <p:cNvGrpSpPr/>
        <p:nvPr/>
      </p:nvGrpSpPr>
      <p:grpSpPr>
        <a:xfrm>
          <a:off x="0" y="0"/>
          <a:ext cx="0" cy="0"/>
          <a:chOff x="0" y="0"/>
          <a:chExt cx="0" cy="0"/>
        </a:xfrm>
      </p:grpSpPr>
      <p:sp>
        <p:nvSpPr>
          <p:cNvPr id="341" name="Google Shape;341;p38"/>
          <p:cNvSpPr/>
          <p:nvPr>
            <p:ph idx="2" type="pic"/>
          </p:nvPr>
        </p:nvSpPr>
        <p:spPr>
          <a:xfrm>
            <a:off x="0" y="0"/>
            <a:ext cx="2962500" cy="1900800"/>
          </a:xfrm>
          <a:prstGeom prst="rect">
            <a:avLst/>
          </a:prstGeom>
          <a:noFill/>
          <a:ln>
            <a:noFill/>
          </a:ln>
        </p:spPr>
      </p:sp>
      <p:sp>
        <p:nvSpPr>
          <p:cNvPr id="342" name="Google Shape;342;p38"/>
          <p:cNvSpPr/>
          <p:nvPr>
            <p:ph idx="3" type="pic"/>
          </p:nvPr>
        </p:nvSpPr>
        <p:spPr>
          <a:xfrm>
            <a:off x="2962500" y="0"/>
            <a:ext cx="3474600" cy="2824800"/>
          </a:xfrm>
          <a:prstGeom prst="rect">
            <a:avLst/>
          </a:prstGeom>
          <a:noFill/>
          <a:ln>
            <a:noFill/>
          </a:ln>
        </p:spPr>
      </p:sp>
      <p:sp>
        <p:nvSpPr>
          <p:cNvPr id="343" name="Google Shape;343;p38"/>
          <p:cNvSpPr/>
          <p:nvPr>
            <p:ph idx="4" type="pic"/>
          </p:nvPr>
        </p:nvSpPr>
        <p:spPr>
          <a:xfrm>
            <a:off x="0" y="1900800"/>
            <a:ext cx="2962500" cy="3242700"/>
          </a:xfrm>
          <a:prstGeom prst="rect">
            <a:avLst/>
          </a:prstGeom>
          <a:noFill/>
          <a:ln>
            <a:noFill/>
          </a:ln>
        </p:spPr>
      </p:sp>
      <p:sp>
        <p:nvSpPr>
          <p:cNvPr id="344" name="Google Shape;344;p38"/>
          <p:cNvSpPr/>
          <p:nvPr>
            <p:ph idx="5" type="pic"/>
          </p:nvPr>
        </p:nvSpPr>
        <p:spPr>
          <a:xfrm>
            <a:off x="2962500" y="2824800"/>
            <a:ext cx="3474600" cy="2318700"/>
          </a:xfrm>
          <a:prstGeom prst="rect">
            <a:avLst/>
          </a:prstGeom>
          <a:noFill/>
          <a:ln>
            <a:noFill/>
          </a:ln>
        </p:spPr>
      </p:sp>
      <p:sp>
        <p:nvSpPr>
          <p:cNvPr id="345" name="Google Shape;345;p38"/>
          <p:cNvSpPr/>
          <p:nvPr>
            <p:ph idx="6" type="pic"/>
          </p:nvPr>
        </p:nvSpPr>
        <p:spPr>
          <a:xfrm>
            <a:off x="6437100" y="0"/>
            <a:ext cx="2706900" cy="51435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2">
  <p:cSld name="TITLE_18_1">
    <p:spTree>
      <p:nvGrpSpPr>
        <p:cNvPr id="346" name="Shape 346"/>
        <p:cNvGrpSpPr/>
        <p:nvPr/>
      </p:nvGrpSpPr>
      <p:grpSpPr>
        <a:xfrm>
          <a:off x="0" y="0"/>
          <a:ext cx="0" cy="0"/>
          <a:chOff x="0" y="0"/>
          <a:chExt cx="0" cy="0"/>
        </a:xfrm>
      </p:grpSpPr>
      <p:sp>
        <p:nvSpPr>
          <p:cNvPr id="347" name="Google Shape;347;p39"/>
          <p:cNvSpPr/>
          <p:nvPr>
            <p:ph idx="2" type="pic"/>
          </p:nvPr>
        </p:nvSpPr>
        <p:spPr>
          <a:xfrm>
            <a:off x="0" y="0"/>
            <a:ext cx="4572000" cy="1900800"/>
          </a:xfrm>
          <a:prstGeom prst="rect">
            <a:avLst/>
          </a:prstGeom>
          <a:noFill/>
          <a:ln>
            <a:noFill/>
          </a:ln>
        </p:spPr>
      </p:sp>
      <p:sp>
        <p:nvSpPr>
          <p:cNvPr id="348" name="Google Shape;348;p39"/>
          <p:cNvSpPr/>
          <p:nvPr>
            <p:ph idx="3" type="pic"/>
          </p:nvPr>
        </p:nvSpPr>
        <p:spPr>
          <a:xfrm>
            <a:off x="0" y="1900800"/>
            <a:ext cx="4572000" cy="3242700"/>
          </a:xfrm>
          <a:prstGeom prst="rect">
            <a:avLst/>
          </a:prstGeom>
          <a:noFill/>
          <a:ln>
            <a:noFill/>
          </a:ln>
        </p:spPr>
      </p:sp>
      <p:sp>
        <p:nvSpPr>
          <p:cNvPr id="349" name="Google Shape;349;p39"/>
          <p:cNvSpPr/>
          <p:nvPr>
            <p:ph idx="4" type="pic"/>
          </p:nvPr>
        </p:nvSpPr>
        <p:spPr>
          <a:xfrm>
            <a:off x="4572000" y="3242700"/>
            <a:ext cx="4572000" cy="1900800"/>
          </a:xfrm>
          <a:prstGeom prst="rect">
            <a:avLst/>
          </a:prstGeom>
          <a:noFill/>
          <a:ln>
            <a:noFill/>
          </a:ln>
        </p:spPr>
      </p:sp>
      <p:sp>
        <p:nvSpPr>
          <p:cNvPr id="350" name="Google Shape;350;p39"/>
          <p:cNvSpPr/>
          <p:nvPr>
            <p:ph idx="5" type="pic"/>
          </p:nvPr>
        </p:nvSpPr>
        <p:spPr>
          <a:xfrm>
            <a:off x="4572000" y="0"/>
            <a:ext cx="4572000" cy="32427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3">
  <p:cSld name="TITLE_18_1_1">
    <p:spTree>
      <p:nvGrpSpPr>
        <p:cNvPr id="351" name="Shape 351"/>
        <p:cNvGrpSpPr/>
        <p:nvPr/>
      </p:nvGrpSpPr>
      <p:grpSpPr>
        <a:xfrm>
          <a:off x="0" y="0"/>
          <a:ext cx="0" cy="0"/>
          <a:chOff x="0" y="0"/>
          <a:chExt cx="0" cy="0"/>
        </a:xfrm>
      </p:grpSpPr>
      <p:sp>
        <p:nvSpPr>
          <p:cNvPr id="352" name="Google Shape;352;p40"/>
          <p:cNvSpPr/>
          <p:nvPr>
            <p:ph idx="2" type="pic"/>
          </p:nvPr>
        </p:nvSpPr>
        <p:spPr>
          <a:xfrm>
            <a:off x="0" y="0"/>
            <a:ext cx="9144000" cy="51435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graphy 4">
  <p:cSld name="TITLE_18_1_1_1">
    <p:spTree>
      <p:nvGrpSpPr>
        <p:cNvPr id="353" name="Shape 353"/>
        <p:cNvGrpSpPr/>
        <p:nvPr/>
      </p:nvGrpSpPr>
      <p:grpSpPr>
        <a:xfrm>
          <a:off x="0" y="0"/>
          <a:ext cx="0" cy="0"/>
          <a:chOff x="0" y="0"/>
          <a:chExt cx="0" cy="0"/>
        </a:xfrm>
      </p:grpSpPr>
      <p:sp>
        <p:nvSpPr>
          <p:cNvPr id="354" name="Google Shape;354;p41"/>
          <p:cNvSpPr/>
          <p:nvPr>
            <p:ph idx="2" type="pic"/>
          </p:nvPr>
        </p:nvSpPr>
        <p:spPr>
          <a:xfrm>
            <a:off x="0" y="0"/>
            <a:ext cx="9144000" cy="5143500"/>
          </a:xfrm>
          <a:prstGeom prst="rect">
            <a:avLst/>
          </a:prstGeom>
          <a:noFill/>
          <a:ln>
            <a:noFill/>
          </a:ln>
        </p:spPr>
      </p:sp>
      <p:sp>
        <p:nvSpPr>
          <p:cNvPr id="355" name="Google Shape;355;p41"/>
          <p:cNvSpPr/>
          <p:nvPr/>
        </p:nvSpPr>
        <p:spPr>
          <a:xfrm rot="5400000">
            <a:off x="5751250" y="1378625"/>
            <a:ext cx="4276500" cy="1994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ph idx="1" type="subTitle"/>
          </p:nvPr>
        </p:nvSpPr>
        <p:spPr>
          <a:xfrm>
            <a:off x="7109425" y="432575"/>
            <a:ext cx="15489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57" name="Google Shape;357;p41"/>
          <p:cNvSpPr txBox="1"/>
          <p:nvPr>
            <p:ph idx="3" type="body"/>
          </p:nvPr>
        </p:nvSpPr>
        <p:spPr>
          <a:xfrm>
            <a:off x="7114975" y="3121200"/>
            <a:ext cx="15489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ography Analysis">
  <p:cSld name="TITLE_12">
    <p:spTree>
      <p:nvGrpSpPr>
        <p:cNvPr id="358" name="Shape 358"/>
        <p:cNvGrpSpPr/>
        <p:nvPr/>
      </p:nvGrpSpPr>
      <p:grpSpPr>
        <a:xfrm>
          <a:off x="0" y="0"/>
          <a:ext cx="0" cy="0"/>
          <a:chOff x="0" y="0"/>
          <a:chExt cx="0" cy="0"/>
        </a:xfrm>
      </p:grpSpPr>
      <p:sp>
        <p:nvSpPr>
          <p:cNvPr id="359" name="Google Shape;359;p42"/>
          <p:cNvSpPr/>
          <p:nvPr>
            <p:ph idx="2" type="pic"/>
          </p:nvPr>
        </p:nvSpPr>
        <p:spPr>
          <a:xfrm>
            <a:off x="7455377" y="1663201"/>
            <a:ext cx="1427400" cy="1427400"/>
          </a:xfrm>
          <a:prstGeom prst="rect">
            <a:avLst/>
          </a:prstGeom>
          <a:noFill/>
          <a:ln>
            <a:noFill/>
          </a:ln>
        </p:spPr>
      </p:sp>
      <p:sp>
        <p:nvSpPr>
          <p:cNvPr id="360" name="Google Shape;360;p42"/>
          <p:cNvSpPr/>
          <p:nvPr>
            <p:ph idx="3" type="pic"/>
          </p:nvPr>
        </p:nvSpPr>
        <p:spPr>
          <a:xfrm>
            <a:off x="3703500" y="712800"/>
            <a:ext cx="3328200" cy="3328200"/>
          </a:xfrm>
          <a:prstGeom prst="rect">
            <a:avLst/>
          </a:prstGeom>
          <a:noFill/>
          <a:ln>
            <a:noFill/>
          </a:ln>
        </p:spPr>
      </p:sp>
      <p:sp>
        <p:nvSpPr>
          <p:cNvPr id="361" name="Google Shape;361;p42"/>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62" name="Google Shape;362;p42"/>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364" name="Google Shape;364;p42"/>
          <p:cNvSpPr txBox="1"/>
          <p:nvPr>
            <p:ph idx="4"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365" name="Google Shape;365;p42"/>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366" name="Google Shape;366;p42"/>
          <p:cNvSpPr txBox="1"/>
          <p:nvPr>
            <p:ph idx="5"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67" name="Google Shape;367;p42"/>
          <p:cNvSpPr txBox="1"/>
          <p:nvPr>
            <p:ph idx="6"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68" name="Google Shape;368;p42"/>
          <p:cNvSpPr txBox="1"/>
          <p:nvPr>
            <p:ph idx="7"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369" name="Google Shape;369;p42"/>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370" name="Google Shape;370;p42"/>
          <p:cNvSpPr txBox="1"/>
          <p:nvPr>
            <p:ph idx="8" type="body"/>
          </p:nvPr>
        </p:nvSpPr>
        <p:spPr>
          <a:xfrm>
            <a:off x="3703500" y="4183275"/>
            <a:ext cx="33282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brary 1">
  <p:cSld name="TITLE_14">
    <p:spTree>
      <p:nvGrpSpPr>
        <p:cNvPr id="371" name="Shape 371"/>
        <p:cNvGrpSpPr/>
        <p:nvPr/>
      </p:nvGrpSpPr>
      <p:grpSpPr>
        <a:xfrm>
          <a:off x="0" y="0"/>
          <a:ext cx="0" cy="0"/>
          <a:chOff x="0" y="0"/>
          <a:chExt cx="0" cy="0"/>
        </a:xfrm>
      </p:grpSpPr>
      <p:sp>
        <p:nvSpPr>
          <p:cNvPr id="372" name="Google Shape;372;p43"/>
          <p:cNvSpPr/>
          <p:nvPr/>
        </p:nvSpPr>
        <p:spPr>
          <a:xfrm rot="5400000">
            <a:off x="5382025" y="1009350"/>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ph idx="2" type="pic"/>
          </p:nvPr>
        </p:nvSpPr>
        <p:spPr>
          <a:xfrm>
            <a:off x="228477" y="2578623"/>
            <a:ext cx="512100" cy="512100"/>
          </a:xfrm>
          <a:prstGeom prst="rect">
            <a:avLst/>
          </a:prstGeom>
          <a:noFill/>
          <a:ln>
            <a:noFill/>
          </a:ln>
        </p:spPr>
      </p:sp>
      <p:sp>
        <p:nvSpPr>
          <p:cNvPr id="374" name="Google Shape;374;p43"/>
          <p:cNvSpPr/>
          <p:nvPr>
            <p:ph idx="3" type="pic"/>
          </p:nvPr>
        </p:nvSpPr>
        <p:spPr>
          <a:xfrm>
            <a:off x="228477" y="3528898"/>
            <a:ext cx="512100" cy="512100"/>
          </a:xfrm>
          <a:prstGeom prst="rect">
            <a:avLst/>
          </a:prstGeom>
          <a:noFill/>
          <a:ln>
            <a:noFill/>
          </a:ln>
        </p:spPr>
      </p:sp>
      <p:sp>
        <p:nvSpPr>
          <p:cNvPr id="375" name="Google Shape;375;p43"/>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6" name="Google Shape;376;p43"/>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77" name="Google Shape;377;p43"/>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378" name="Google Shape;378;p43"/>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379" name="Google Shape;379;p43"/>
          <p:cNvSpPr/>
          <p:nvPr>
            <p:ph idx="6" type="pic"/>
          </p:nvPr>
        </p:nvSpPr>
        <p:spPr>
          <a:xfrm>
            <a:off x="228477" y="1628348"/>
            <a:ext cx="512100" cy="512100"/>
          </a:xfrm>
          <a:prstGeom prst="rect">
            <a:avLst/>
          </a:prstGeom>
          <a:noFill/>
          <a:ln>
            <a:noFill/>
          </a:ln>
        </p:spPr>
      </p:sp>
      <p:sp>
        <p:nvSpPr>
          <p:cNvPr id="380" name="Google Shape;380;p43"/>
          <p:cNvSpPr/>
          <p:nvPr>
            <p:ph idx="7" type="pic"/>
          </p:nvPr>
        </p:nvSpPr>
        <p:spPr>
          <a:xfrm>
            <a:off x="228477" y="678073"/>
            <a:ext cx="512100" cy="512100"/>
          </a:xfrm>
          <a:prstGeom prst="rect">
            <a:avLst/>
          </a:prstGeom>
          <a:noFill/>
          <a:ln>
            <a:noFill/>
          </a:ln>
        </p:spPr>
      </p:sp>
      <p:sp>
        <p:nvSpPr>
          <p:cNvPr id="381" name="Google Shape;381;p43"/>
          <p:cNvSpPr/>
          <p:nvPr>
            <p:ph idx="8" type="pic"/>
          </p:nvPr>
        </p:nvSpPr>
        <p:spPr>
          <a:xfrm>
            <a:off x="969302" y="2578623"/>
            <a:ext cx="512100" cy="512100"/>
          </a:xfrm>
          <a:prstGeom prst="rect">
            <a:avLst/>
          </a:prstGeom>
          <a:noFill/>
          <a:ln>
            <a:noFill/>
          </a:ln>
        </p:spPr>
      </p:sp>
      <p:sp>
        <p:nvSpPr>
          <p:cNvPr id="382" name="Google Shape;382;p43"/>
          <p:cNvSpPr/>
          <p:nvPr>
            <p:ph idx="9" type="pic"/>
          </p:nvPr>
        </p:nvSpPr>
        <p:spPr>
          <a:xfrm>
            <a:off x="969302" y="3528898"/>
            <a:ext cx="512100" cy="512100"/>
          </a:xfrm>
          <a:prstGeom prst="rect">
            <a:avLst/>
          </a:prstGeom>
          <a:noFill/>
          <a:ln>
            <a:noFill/>
          </a:ln>
        </p:spPr>
      </p:sp>
      <p:sp>
        <p:nvSpPr>
          <p:cNvPr id="383" name="Google Shape;383;p43"/>
          <p:cNvSpPr/>
          <p:nvPr>
            <p:ph idx="13" type="pic"/>
          </p:nvPr>
        </p:nvSpPr>
        <p:spPr>
          <a:xfrm>
            <a:off x="969302" y="1628348"/>
            <a:ext cx="512100" cy="512100"/>
          </a:xfrm>
          <a:prstGeom prst="rect">
            <a:avLst/>
          </a:prstGeom>
          <a:noFill/>
          <a:ln>
            <a:noFill/>
          </a:ln>
        </p:spPr>
      </p:sp>
      <p:sp>
        <p:nvSpPr>
          <p:cNvPr id="384" name="Google Shape;384;p43"/>
          <p:cNvSpPr/>
          <p:nvPr>
            <p:ph idx="14" type="pic"/>
          </p:nvPr>
        </p:nvSpPr>
        <p:spPr>
          <a:xfrm>
            <a:off x="969302" y="678073"/>
            <a:ext cx="512100" cy="512100"/>
          </a:xfrm>
          <a:prstGeom prst="rect">
            <a:avLst/>
          </a:prstGeom>
          <a:noFill/>
          <a:ln>
            <a:noFill/>
          </a:ln>
        </p:spPr>
      </p:sp>
      <p:sp>
        <p:nvSpPr>
          <p:cNvPr id="385" name="Google Shape;385;p43"/>
          <p:cNvSpPr/>
          <p:nvPr>
            <p:ph idx="15" type="pic"/>
          </p:nvPr>
        </p:nvSpPr>
        <p:spPr>
          <a:xfrm>
            <a:off x="1710127" y="2578623"/>
            <a:ext cx="512100" cy="512100"/>
          </a:xfrm>
          <a:prstGeom prst="rect">
            <a:avLst/>
          </a:prstGeom>
          <a:noFill/>
          <a:ln>
            <a:noFill/>
          </a:ln>
        </p:spPr>
      </p:sp>
      <p:sp>
        <p:nvSpPr>
          <p:cNvPr id="386" name="Google Shape;386;p43"/>
          <p:cNvSpPr/>
          <p:nvPr>
            <p:ph idx="16" type="pic"/>
          </p:nvPr>
        </p:nvSpPr>
        <p:spPr>
          <a:xfrm>
            <a:off x="1710127" y="3528898"/>
            <a:ext cx="512100" cy="512100"/>
          </a:xfrm>
          <a:prstGeom prst="rect">
            <a:avLst/>
          </a:prstGeom>
          <a:noFill/>
          <a:ln>
            <a:noFill/>
          </a:ln>
        </p:spPr>
      </p:sp>
      <p:sp>
        <p:nvSpPr>
          <p:cNvPr id="387" name="Google Shape;387;p43"/>
          <p:cNvSpPr/>
          <p:nvPr>
            <p:ph idx="17" type="pic"/>
          </p:nvPr>
        </p:nvSpPr>
        <p:spPr>
          <a:xfrm>
            <a:off x="1710127" y="1628348"/>
            <a:ext cx="512100" cy="512100"/>
          </a:xfrm>
          <a:prstGeom prst="rect">
            <a:avLst/>
          </a:prstGeom>
          <a:noFill/>
          <a:ln>
            <a:noFill/>
          </a:ln>
        </p:spPr>
      </p:sp>
      <p:sp>
        <p:nvSpPr>
          <p:cNvPr id="388" name="Google Shape;388;p43"/>
          <p:cNvSpPr/>
          <p:nvPr>
            <p:ph idx="18" type="pic"/>
          </p:nvPr>
        </p:nvSpPr>
        <p:spPr>
          <a:xfrm>
            <a:off x="1710127" y="678073"/>
            <a:ext cx="512100" cy="512100"/>
          </a:xfrm>
          <a:prstGeom prst="rect">
            <a:avLst/>
          </a:prstGeom>
          <a:noFill/>
          <a:ln>
            <a:noFill/>
          </a:ln>
        </p:spPr>
      </p:sp>
      <p:sp>
        <p:nvSpPr>
          <p:cNvPr id="389" name="Google Shape;389;p43"/>
          <p:cNvSpPr/>
          <p:nvPr>
            <p:ph idx="19" type="pic"/>
          </p:nvPr>
        </p:nvSpPr>
        <p:spPr>
          <a:xfrm>
            <a:off x="2450952" y="2578623"/>
            <a:ext cx="512100" cy="512100"/>
          </a:xfrm>
          <a:prstGeom prst="rect">
            <a:avLst/>
          </a:prstGeom>
          <a:noFill/>
          <a:ln>
            <a:noFill/>
          </a:ln>
        </p:spPr>
      </p:sp>
      <p:sp>
        <p:nvSpPr>
          <p:cNvPr id="390" name="Google Shape;390;p43"/>
          <p:cNvSpPr/>
          <p:nvPr>
            <p:ph idx="20" type="pic"/>
          </p:nvPr>
        </p:nvSpPr>
        <p:spPr>
          <a:xfrm>
            <a:off x="2450952" y="3528898"/>
            <a:ext cx="512100" cy="512100"/>
          </a:xfrm>
          <a:prstGeom prst="rect">
            <a:avLst/>
          </a:prstGeom>
          <a:noFill/>
          <a:ln>
            <a:noFill/>
          </a:ln>
        </p:spPr>
      </p:sp>
      <p:sp>
        <p:nvSpPr>
          <p:cNvPr id="391" name="Google Shape;391;p43"/>
          <p:cNvSpPr/>
          <p:nvPr>
            <p:ph idx="21" type="pic"/>
          </p:nvPr>
        </p:nvSpPr>
        <p:spPr>
          <a:xfrm>
            <a:off x="2450952" y="1628348"/>
            <a:ext cx="512100" cy="512100"/>
          </a:xfrm>
          <a:prstGeom prst="rect">
            <a:avLst/>
          </a:prstGeom>
          <a:noFill/>
          <a:ln>
            <a:noFill/>
          </a:ln>
        </p:spPr>
      </p:sp>
      <p:sp>
        <p:nvSpPr>
          <p:cNvPr id="392" name="Google Shape;392;p43"/>
          <p:cNvSpPr/>
          <p:nvPr>
            <p:ph idx="22" type="pic"/>
          </p:nvPr>
        </p:nvSpPr>
        <p:spPr>
          <a:xfrm>
            <a:off x="2450952" y="678073"/>
            <a:ext cx="512100" cy="512100"/>
          </a:xfrm>
          <a:prstGeom prst="rect">
            <a:avLst/>
          </a:prstGeom>
          <a:noFill/>
          <a:ln>
            <a:noFill/>
          </a:ln>
        </p:spPr>
      </p:sp>
      <p:sp>
        <p:nvSpPr>
          <p:cNvPr id="393" name="Google Shape;393;p43"/>
          <p:cNvSpPr/>
          <p:nvPr>
            <p:ph idx="23" type="pic"/>
          </p:nvPr>
        </p:nvSpPr>
        <p:spPr>
          <a:xfrm>
            <a:off x="3191052" y="2578623"/>
            <a:ext cx="512100" cy="512100"/>
          </a:xfrm>
          <a:prstGeom prst="rect">
            <a:avLst/>
          </a:prstGeom>
          <a:noFill/>
          <a:ln>
            <a:noFill/>
          </a:ln>
        </p:spPr>
      </p:sp>
      <p:sp>
        <p:nvSpPr>
          <p:cNvPr id="394" name="Google Shape;394;p43"/>
          <p:cNvSpPr/>
          <p:nvPr>
            <p:ph idx="24" type="pic"/>
          </p:nvPr>
        </p:nvSpPr>
        <p:spPr>
          <a:xfrm>
            <a:off x="3191052" y="3528898"/>
            <a:ext cx="512100" cy="512100"/>
          </a:xfrm>
          <a:prstGeom prst="rect">
            <a:avLst/>
          </a:prstGeom>
          <a:noFill/>
          <a:ln>
            <a:noFill/>
          </a:ln>
        </p:spPr>
      </p:sp>
      <p:sp>
        <p:nvSpPr>
          <p:cNvPr id="395" name="Google Shape;395;p43"/>
          <p:cNvSpPr/>
          <p:nvPr>
            <p:ph idx="25" type="pic"/>
          </p:nvPr>
        </p:nvSpPr>
        <p:spPr>
          <a:xfrm>
            <a:off x="3191052" y="1628348"/>
            <a:ext cx="512100" cy="512100"/>
          </a:xfrm>
          <a:prstGeom prst="rect">
            <a:avLst/>
          </a:prstGeom>
          <a:noFill/>
          <a:ln>
            <a:noFill/>
          </a:ln>
        </p:spPr>
      </p:sp>
      <p:sp>
        <p:nvSpPr>
          <p:cNvPr id="396" name="Google Shape;396;p43"/>
          <p:cNvSpPr/>
          <p:nvPr>
            <p:ph idx="26" type="pic"/>
          </p:nvPr>
        </p:nvSpPr>
        <p:spPr>
          <a:xfrm>
            <a:off x="3191052" y="678073"/>
            <a:ext cx="512100" cy="512100"/>
          </a:xfrm>
          <a:prstGeom prst="rect">
            <a:avLst/>
          </a:prstGeom>
          <a:noFill/>
          <a:ln>
            <a:noFill/>
          </a:ln>
        </p:spPr>
      </p:sp>
      <p:sp>
        <p:nvSpPr>
          <p:cNvPr id="397" name="Google Shape;397;p43"/>
          <p:cNvSpPr/>
          <p:nvPr>
            <p:ph idx="27" type="pic"/>
          </p:nvPr>
        </p:nvSpPr>
        <p:spPr>
          <a:xfrm>
            <a:off x="3931877" y="2578623"/>
            <a:ext cx="512100" cy="512100"/>
          </a:xfrm>
          <a:prstGeom prst="rect">
            <a:avLst/>
          </a:prstGeom>
          <a:noFill/>
          <a:ln>
            <a:noFill/>
          </a:ln>
        </p:spPr>
      </p:sp>
      <p:sp>
        <p:nvSpPr>
          <p:cNvPr id="398" name="Google Shape;398;p43"/>
          <p:cNvSpPr/>
          <p:nvPr>
            <p:ph idx="28" type="pic"/>
          </p:nvPr>
        </p:nvSpPr>
        <p:spPr>
          <a:xfrm>
            <a:off x="3931877" y="3528898"/>
            <a:ext cx="512100" cy="512100"/>
          </a:xfrm>
          <a:prstGeom prst="rect">
            <a:avLst/>
          </a:prstGeom>
          <a:noFill/>
          <a:ln>
            <a:noFill/>
          </a:ln>
        </p:spPr>
      </p:sp>
      <p:sp>
        <p:nvSpPr>
          <p:cNvPr id="399" name="Google Shape;399;p43"/>
          <p:cNvSpPr/>
          <p:nvPr>
            <p:ph idx="29" type="pic"/>
          </p:nvPr>
        </p:nvSpPr>
        <p:spPr>
          <a:xfrm>
            <a:off x="3931877" y="1628348"/>
            <a:ext cx="512100" cy="512100"/>
          </a:xfrm>
          <a:prstGeom prst="rect">
            <a:avLst/>
          </a:prstGeom>
          <a:noFill/>
          <a:ln>
            <a:noFill/>
          </a:ln>
        </p:spPr>
      </p:sp>
      <p:sp>
        <p:nvSpPr>
          <p:cNvPr id="400" name="Google Shape;400;p43"/>
          <p:cNvSpPr/>
          <p:nvPr>
            <p:ph idx="30" type="pic"/>
          </p:nvPr>
        </p:nvSpPr>
        <p:spPr>
          <a:xfrm>
            <a:off x="3931877" y="678073"/>
            <a:ext cx="512100" cy="512100"/>
          </a:xfrm>
          <a:prstGeom prst="rect">
            <a:avLst/>
          </a:prstGeom>
          <a:noFill/>
          <a:ln>
            <a:noFill/>
          </a:ln>
        </p:spPr>
      </p:sp>
      <p:sp>
        <p:nvSpPr>
          <p:cNvPr id="401" name="Google Shape;401;p43"/>
          <p:cNvSpPr/>
          <p:nvPr>
            <p:ph idx="31" type="pic"/>
          </p:nvPr>
        </p:nvSpPr>
        <p:spPr>
          <a:xfrm>
            <a:off x="4672340" y="2578623"/>
            <a:ext cx="512100" cy="512100"/>
          </a:xfrm>
          <a:prstGeom prst="rect">
            <a:avLst/>
          </a:prstGeom>
          <a:noFill/>
          <a:ln>
            <a:noFill/>
          </a:ln>
        </p:spPr>
      </p:sp>
      <p:sp>
        <p:nvSpPr>
          <p:cNvPr id="402" name="Google Shape;402;p43"/>
          <p:cNvSpPr/>
          <p:nvPr>
            <p:ph idx="32" type="pic"/>
          </p:nvPr>
        </p:nvSpPr>
        <p:spPr>
          <a:xfrm>
            <a:off x="4672340" y="3528898"/>
            <a:ext cx="512100" cy="512100"/>
          </a:xfrm>
          <a:prstGeom prst="rect">
            <a:avLst/>
          </a:prstGeom>
          <a:noFill/>
          <a:ln>
            <a:noFill/>
          </a:ln>
        </p:spPr>
      </p:sp>
      <p:sp>
        <p:nvSpPr>
          <p:cNvPr id="403" name="Google Shape;403;p43"/>
          <p:cNvSpPr/>
          <p:nvPr>
            <p:ph idx="33" type="pic"/>
          </p:nvPr>
        </p:nvSpPr>
        <p:spPr>
          <a:xfrm>
            <a:off x="4672340" y="1628348"/>
            <a:ext cx="512100" cy="512100"/>
          </a:xfrm>
          <a:prstGeom prst="rect">
            <a:avLst/>
          </a:prstGeom>
          <a:noFill/>
          <a:ln>
            <a:noFill/>
          </a:ln>
        </p:spPr>
      </p:sp>
      <p:sp>
        <p:nvSpPr>
          <p:cNvPr id="404" name="Google Shape;404;p43"/>
          <p:cNvSpPr/>
          <p:nvPr>
            <p:ph idx="34" type="pic"/>
          </p:nvPr>
        </p:nvSpPr>
        <p:spPr>
          <a:xfrm>
            <a:off x="4672340" y="678073"/>
            <a:ext cx="512100" cy="512100"/>
          </a:xfrm>
          <a:prstGeom prst="rect">
            <a:avLst/>
          </a:prstGeom>
          <a:noFill/>
          <a:ln>
            <a:noFill/>
          </a:ln>
        </p:spPr>
      </p:sp>
      <p:sp>
        <p:nvSpPr>
          <p:cNvPr id="405" name="Google Shape;405;p43"/>
          <p:cNvSpPr/>
          <p:nvPr>
            <p:ph idx="35" type="pic"/>
          </p:nvPr>
        </p:nvSpPr>
        <p:spPr>
          <a:xfrm>
            <a:off x="5413165" y="2578623"/>
            <a:ext cx="512100" cy="512100"/>
          </a:xfrm>
          <a:prstGeom prst="rect">
            <a:avLst/>
          </a:prstGeom>
          <a:noFill/>
          <a:ln>
            <a:noFill/>
          </a:ln>
        </p:spPr>
      </p:sp>
      <p:sp>
        <p:nvSpPr>
          <p:cNvPr id="406" name="Google Shape;406;p43"/>
          <p:cNvSpPr/>
          <p:nvPr>
            <p:ph idx="36" type="pic"/>
          </p:nvPr>
        </p:nvSpPr>
        <p:spPr>
          <a:xfrm>
            <a:off x="5413165" y="3528898"/>
            <a:ext cx="512100" cy="512100"/>
          </a:xfrm>
          <a:prstGeom prst="rect">
            <a:avLst/>
          </a:prstGeom>
          <a:noFill/>
          <a:ln>
            <a:noFill/>
          </a:ln>
        </p:spPr>
      </p:sp>
      <p:sp>
        <p:nvSpPr>
          <p:cNvPr id="407" name="Google Shape;407;p43"/>
          <p:cNvSpPr/>
          <p:nvPr>
            <p:ph idx="37" type="pic"/>
          </p:nvPr>
        </p:nvSpPr>
        <p:spPr>
          <a:xfrm>
            <a:off x="5413165" y="1628348"/>
            <a:ext cx="512100" cy="512100"/>
          </a:xfrm>
          <a:prstGeom prst="rect">
            <a:avLst/>
          </a:prstGeom>
          <a:noFill/>
          <a:ln>
            <a:noFill/>
          </a:ln>
        </p:spPr>
      </p:sp>
      <p:sp>
        <p:nvSpPr>
          <p:cNvPr id="408" name="Google Shape;408;p43"/>
          <p:cNvSpPr/>
          <p:nvPr>
            <p:ph idx="38" type="pic"/>
          </p:nvPr>
        </p:nvSpPr>
        <p:spPr>
          <a:xfrm>
            <a:off x="5413165" y="678073"/>
            <a:ext cx="512100" cy="512100"/>
          </a:xfrm>
          <a:prstGeom prst="rect">
            <a:avLst/>
          </a:prstGeom>
          <a:noFill/>
          <a:ln>
            <a:noFill/>
          </a:ln>
        </p:spPr>
      </p:sp>
      <p:cxnSp>
        <p:nvCxnSpPr>
          <p:cNvPr id="409" name="Google Shape;409;p43"/>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410" name="Google Shape;410;p43"/>
          <p:cNvSpPr txBox="1"/>
          <p:nvPr>
            <p:ph idx="39" type="body"/>
          </p:nvPr>
        </p:nvSpPr>
        <p:spPr>
          <a:xfrm>
            <a:off x="6386875" y="3121200"/>
            <a:ext cx="22770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411" name="Google Shape;411;p43"/>
          <p:cNvSpPr txBox="1"/>
          <p:nvPr>
            <p:ph idx="40" type="subTitle"/>
          </p:nvPr>
        </p:nvSpPr>
        <p:spPr>
          <a:xfrm>
            <a:off x="638132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412" name="Google Shape;412;p43"/>
          <p:cNvSpPr txBox="1"/>
          <p:nvPr>
            <p:ph idx="41" type="body"/>
          </p:nvPr>
        </p:nvSpPr>
        <p:spPr>
          <a:xfrm>
            <a:off x="228600" y="4421208"/>
            <a:ext cx="56871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1pPr>
            <a:lvl2pPr indent="-279400" lvl="1" marL="914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2pPr>
            <a:lvl3pPr indent="-279400" lvl="2" marL="1371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3pPr>
            <a:lvl4pPr indent="-279400" lvl="3" marL="1828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4pPr>
            <a:lvl5pPr indent="-279400" lvl="4" marL="22860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5pPr>
            <a:lvl6pPr indent="-279400" lvl="5" marL="27432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6pPr>
            <a:lvl7pPr indent="-279400" lvl="6" marL="32004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7pPr>
            <a:lvl8pPr indent="-279400" lvl="7" marL="36576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8pPr>
            <a:lvl9pPr indent="-279400" lvl="8" marL="4114800">
              <a:spcBef>
                <a:spcPts val="0"/>
              </a:spcBef>
              <a:spcAft>
                <a:spcPts val="0"/>
              </a:spcAft>
              <a:buClr>
                <a:schemeClr val="accent3"/>
              </a:buClr>
              <a:buSzPts val="800"/>
              <a:buFont typeface="Work Sans Black"/>
              <a:buChar char="■"/>
              <a:defRPr>
                <a:solidFill>
                  <a:schemeClr val="accent3"/>
                </a:solidFill>
                <a:latin typeface="Work Sans Black"/>
                <a:ea typeface="Work Sans Black"/>
                <a:cs typeface="Work Sans Black"/>
                <a:sym typeface="Work Sans Black"/>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brary 2">
  <p:cSld name="TITLE_14_1">
    <p:spTree>
      <p:nvGrpSpPr>
        <p:cNvPr id="413" name="Shape 413"/>
        <p:cNvGrpSpPr/>
        <p:nvPr/>
      </p:nvGrpSpPr>
      <p:grpSpPr>
        <a:xfrm>
          <a:off x="0" y="0"/>
          <a:ext cx="0" cy="0"/>
          <a:chOff x="0" y="0"/>
          <a:chExt cx="0" cy="0"/>
        </a:xfrm>
      </p:grpSpPr>
      <p:sp>
        <p:nvSpPr>
          <p:cNvPr id="414" name="Google Shape;414;p44"/>
          <p:cNvSpPr/>
          <p:nvPr>
            <p:ph idx="2" type="pic"/>
          </p:nvPr>
        </p:nvSpPr>
        <p:spPr>
          <a:xfrm>
            <a:off x="228477" y="2578623"/>
            <a:ext cx="512100" cy="512100"/>
          </a:xfrm>
          <a:prstGeom prst="rect">
            <a:avLst/>
          </a:prstGeom>
          <a:noFill/>
          <a:ln>
            <a:noFill/>
          </a:ln>
        </p:spPr>
      </p:sp>
      <p:sp>
        <p:nvSpPr>
          <p:cNvPr id="415" name="Google Shape;415;p44"/>
          <p:cNvSpPr/>
          <p:nvPr>
            <p:ph idx="3" type="pic"/>
          </p:nvPr>
        </p:nvSpPr>
        <p:spPr>
          <a:xfrm>
            <a:off x="228477" y="3528898"/>
            <a:ext cx="512100" cy="512100"/>
          </a:xfrm>
          <a:prstGeom prst="rect">
            <a:avLst/>
          </a:prstGeom>
          <a:noFill/>
          <a:ln>
            <a:noFill/>
          </a:ln>
        </p:spPr>
      </p:sp>
      <p:sp>
        <p:nvSpPr>
          <p:cNvPr id="416" name="Google Shape;416;p44"/>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17" name="Google Shape;417;p44"/>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18" name="Google Shape;418;p44"/>
          <p:cNvSpPr txBox="1"/>
          <p:nvPr>
            <p:ph idx="4"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19" name="Google Shape;419;p44"/>
          <p:cNvSpPr txBox="1"/>
          <p:nvPr>
            <p:ph idx="5"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sp>
        <p:nvSpPr>
          <p:cNvPr id="420" name="Google Shape;420;p44"/>
          <p:cNvSpPr/>
          <p:nvPr>
            <p:ph idx="6" type="pic"/>
          </p:nvPr>
        </p:nvSpPr>
        <p:spPr>
          <a:xfrm>
            <a:off x="228477" y="1628348"/>
            <a:ext cx="512100" cy="512100"/>
          </a:xfrm>
          <a:prstGeom prst="rect">
            <a:avLst/>
          </a:prstGeom>
          <a:noFill/>
          <a:ln>
            <a:noFill/>
          </a:ln>
        </p:spPr>
      </p:sp>
      <p:sp>
        <p:nvSpPr>
          <p:cNvPr id="421" name="Google Shape;421;p44"/>
          <p:cNvSpPr/>
          <p:nvPr>
            <p:ph idx="7" type="pic"/>
          </p:nvPr>
        </p:nvSpPr>
        <p:spPr>
          <a:xfrm>
            <a:off x="228477" y="678073"/>
            <a:ext cx="512100" cy="512100"/>
          </a:xfrm>
          <a:prstGeom prst="rect">
            <a:avLst/>
          </a:prstGeom>
          <a:noFill/>
          <a:ln>
            <a:noFill/>
          </a:ln>
        </p:spPr>
      </p:sp>
      <p:sp>
        <p:nvSpPr>
          <p:cNvPr id="422" name="Google Shape;422;p44"/>
          <p:cNvSpPr/>
          <p:nvPr>
            <p:ph idx="8" type="pic"/>
          </p:nvPr>
        </p:nvSpPr>
        <p:spPr>
          <a:xfrm>
            <a:off x="969302" y="2578623"/>
            <a:ext cx="512100" cy="512100"/>
          </a:xfrm>
          <a:prstGeom prst="rect">
            <a:avLst/>
          </a:prstGeom>
          <a:noFill/>
          <a:ln>
            <a:noFill/>
          </a:ln>
        </p:spPr>
      </p:sp>
      <p:sp>
        <p:nvSpPr>
          <p:cNvPr id="423" name="Google Shape;423;p44"/>
          <p:cNvSpPr/>
          <p:nvPr>
            <p:ph idx="9" type="pic"/>
          </p:nvPr>
        </p:nvSpPr>
        <p:spPr>
          <a:xfrm>
            <a:off x="969302" y="3528898"/>
            <a:ext cx="512100" cy="512100"/>
          </a:xfrm>
          <a:prstGeom prst="rect">
            <a:avLst/>
          </a:prstGeom>
          <a:noFill/>
          <a:ln>
            <a:noFill/>
          </a:ln>
        </p:spPr>
      </p:sp>
      <p:sp>
        <p:nvSpPr>
          <p:cNvPr id="424" name="Google Shape;424;p44"/>
          <p:cNvSpPr/>
          <p:nvPr>
            <p:ph idx="13" type="pic"/>
          </p:nvPr>
        </p:nvSpPr>
        <p:spPr>
          <a:xfrm>
            <a:off x="969302" y="1628348"/>
            <a:ext cx="512100" cy="512100"/>
          </a:xfrm>
          <a:prstGeom prst="rect">
            <a:avLst/>
          </a:prstGeom>
          <a:noFill/>
          <a:ln>
            <a:noFill/>
          </a:ln>
        </p:spPr>
      </p:sp>
      <p:sp>
        <p:nvSpPr>
          <p:cNvPr id="425" name="Google Shape;425;p44"/>
          <p:cNvSpPr/>
          <p:nvPr>
            <p:ph idx="14" type="pic"/>
          </p:nvPr>
        </p:nvSpPr>
        <p:spPr>
          <a:xfrm>
            <a:off x="969302" y="678073"/>
            <a:ext cx="512100" cy="512100"/>
          </a:xfrm>
          <a:prstGeom prst="rect">
            <a:avLst/>
          </a:prstGeom>
          <a:noFill/>
          <a:ln>
            <a:noFill/>
          </a:ln>
        </p:spPr>
      </p:sp>
      <p:sp>
        <p:nvSpPr>
          <p:cNvPr id="426" name="Google Shape;426;p44"/>
          <p:cNvSpPr/>
          <p:nvPr>
            <p:ph idx="15" type="pic"/>
          </p:nvPr>
        </p:nvSpPr>
        <p:spPr>
          <a:xfrm>
            <a:off x="1710127" y="2578623"/>
            <a:ext cx="512100" cy="512100"/>
          </a:xfrm>
          <a:prstGeom prst="rect">
            <a:avLst/>
          </a:prstGeom>
          <a:noFill/>
          <a:ln>
            <a:noFill/>
          </a:ln>
        </p:spPr>
      </p:sp>
      <p:sp>
        <p:nvSpPr>
          <p:cNvPr id="427" name="Google Shape;427;p44"/>
          <p:cNvSpPr/>
          <p:nvPr>
            <p:ph idx="16" type="pic"/>
          </p:nvPr>
        </p:nvSpPr>
        <p:spPr>
          <a:xfrm>
            <a:off x="1710127" y="3528898"/>
            <a:ext cx="512100" cy="512100"/>
          </a:xfrm>
          <a:prstGeom prst="rect">
            <a:avLst/>
          </a:prstGeom>
          <a:noFill/>
          <a:ln>
            <a:noFill/>
          </a:ln>
        </p:spPr>
      </p:sp>
      <p:sp>
        <p:nvSpPr>
          <p:cNvPr id="428" name="Google Shape;428;p44"/>
          <p:cNvSpPr/>
          <p:nvPr>
            <p:ph idx="17" type="pic"/>
          </p:nvPr>
        </p:nvSpPr>
        <p:spPr>
          <a:xfrm>
            <a:off x="1710127" y="1628348"/>
            <a:ext cx="512100" cy="512100"/>
          </a:xfrm>
          <a:prstGeom prst="rect">
            <a:avLst/>
          </a:prstGeom>
          <a:noFill/>
          <a:ln>
            <a:noFill/>
          </a:ln>
        </p:spPr>
      </p:sp>
      <p:sp>
        <p:nvSpPr>
          <p:cNvPr id="429" name="Google Shape;429;p44"/>
          <p:cNvSpPr/>
          <p:nvPr>
            <p:ph idx="18" type="pic"/>
          </p:nvPr>
        </p:nvSpPr>
        <p:spPr>
          <a:xfrm>
            <a:off x="1710127" y="678073"/>
            <a:ext cx="512100" cy="512100"/>
          </a:xfrm>
          <a:prstGeom prst="rect">
            <a:avLst/>
          </a:prstGeom>
          <a:noFill/>
          <a:ln>
            <a:noFill/>
          </a:ln>
        </p:spPr>
      </p:sp>
      <p:sp>
        <p:nvSpPr>
          <p:cNvPr id="430" name="Google Shape;430;p44"/>
          <p:cNvSpPr/>
          <p:nvPr>
            <p:ph idx="19" type="pic"/>
          </p:nvPr>
        </p:nvSpPr>
        <p:spPr>
          <a:xfrm>
            <a:off x="2450952" y="2578623"/>
            <a:ext cx="512100" cy="512100"/>
          </a:xfrm>
          <a:prstGeom prst="rect">
            <a:avLst/>
          </a:prstGeom>
          <a:noFill/>
          <a:ln>
            <a:noFill/>
          </a:ln>
        </p:spPr>
      </p:sp>
      <p:sp>
        <p:nvSpPr>
          <p:cNvPr id="431" name="Google Shape;431;p44"/>
          <p:cNvSpPr/>
          <p:nvPr>
            <p:ph idx="20" type="pic"/>
          </p:nvPr>
        </p:nvSpPr>
        <p:spPr>
          <a:xfrm>
            <a:off x="2450952" y="3528898"/>
            <a:ext cx="512100" cy="512100"/>
          </a:xfrm>
          <a:prstGeom prst="rect">
            <a:avLst/>
          </a:prstGeom>
          <a:noFill/>
          <a:ln>
            <a:noFill/>
          </a:ln>
        </p:spPr>
      </p:sp>
      <p:sp>
        <p:nvSpPr>
          <p:cNvPr id="432" name="Google Shape;432;p44"/>
          <p:cNvSpPr/>
          <p:nvPr>
            <p:ph idx="21" type="pic"/>
          </p:nvPr>
        </p:nvSpPr>
        <p:spPr>
          <a:xfrm>
            <a:off x="2450952" y="1628348"/>
            <a:ext cx="512100" cy="512100"/>
          </a:xfrm>
          <a:prstGeom prst="rect">
            <a:avLst/>
          </a:prstGeom>
          <a:noFill/>
          <a:ln>
            <a:noFill/>
          </a:ln>
        </p:spPr>
      </p:sp>
      <p:sp>
        <p:nvSpPr>
          <p:cNvPr id="433" name="Google Shape;433;p44"/>
          <p:cNvSpPr/>
          <p:nvPr>
            <p:ph idx="22" type="pic"/>
          </p:nvPr>
        </p:nvSpPr>
        <p:spPr>
          <a:xfrm>
            <a:off x="2450952" y="678073"/>
            <a:ext cx="512100" cy="512100"/>
          </a:xfrm>
          <a:prstGeom prst="rect">
            <a:avLst/>
          </a:prstGeom>
          <a:noFill/>
          <a:ln>
            <a:noFill/>
          </a:ln>
        </p:spPr>
      </p:sp>
      <p:sp>
        <p:nvSpPr>
          <p:cNvPr id="434" name="Google Shape;434;p44"/>
          <p:cNvSpPr/>
          <p:nvPr>
            <p:ph idx="23" type="pic"/>
          </p:nvPr>
        </p:nvSpPr>
        <p:spPr>
          <a:xfrm>
            <a:off x="3191052" y="2578623"/>
            <a:ext cx="512100" cy="512100"/>
          </a:xfrm>
          <a:prstGeom prst="rect">
            <a:avLst/>
          </a:prstGeom>
          <a:noFill/>
          <a:ln>
            <a:noFill/>
          </a:ln>
        </p:spPr>
      </p:sp>
      <p:sp>
        <p:nvSpPr>
          <p:cNvPr id="435" name="Google Shape;435;p44"/>
          <p:cNvSpPr/>
          <p:nvPr>
            <p:ph idx="24" type="pic"/>
          </p:nvPr>
        </p:nvSpPr>
        <p:spPr>
          <a:xfrm>
            <a:off x="3191052" y="3528898"/>
            <a:ext cx="512100" cy="512100"/>
          </a:xfrm>
          <a:prstGeom prst="rect">
            <a:avLst/>
          </a:prstGeom>
          <a:noFill/>
          <a:ln>
            <a:noFill/>
          </a:ln>
        </p:spPr>
      </p:sp>
      <p:sp>
        <p:nvSpPr>
          <p:cNvPr id="436" name="Google Shape;436;p44"/>
          <p:cNvSpPr/>
          <p:nvPr>
            <p:ph idx="25" type="pic"/>
          </p:nvPr>
        </p:nvSpPr>
        <p:spPr>
          <a:xfrm>
            <a:off x="3191052" y="1628348"/>
            <a:ext cx="512100" cy="512100"/>
          </a:xfrm>
          <a:prstGeom prst="rect">
            <a:avLst/>
          </a:prstGeom>
          <a:noFill/>
          <a:ln>
            <a:noFill/>
          </a:ln>
        </p:spPr>
      </p:sp>
      <p:sp>
        <p:nvSpPr>
          <p:cNvPr id="437" name="Google Shape;437;p44"/>
          <p:cNvSpPr/>
          <p:nvPr>
            <p:ph idx="26" type="pic"/>
          </p:nvPr>
        </p:nvSpPr>
        <p:spPr>
          <a:xfrm>
            <a:off x="3191052" y="678073"/>
            <a:ext cx="512100" cy="512100"/>
          </a:xfrm>
          <a:prstGeom prst="rect">
            <a:avLst/>
          </a:prstGeom>
          <a:noFill/>
          <a:ln>
            <a:noFill/>
          </a:ln>
        </p:spPr>
      </p:sp>
      <p:sp>
        <p:nvSpPr>
          <p:cNvPr id="438" name="Google Shape;438;p44"/>
          <p:cNvSpPr/>
          <p:nvPr>
            <p:ph idx="27" type="pic"/>
          </p:nvPr>
        </p:nvSpPr>
        <p:spPr>
          <a:xfrm>
            <a:off x="3931877" y="2578623"/>
            <a:ext cx="512100" cy="512100"/>
          </a:xfrm>
          <a:prstGeom prst="rect">
            <a:avLst/>
          </a:prstGeom>
          <a:noFill/>
          <a:ln>
            <a:noFill/>
          </a:ln>
        </p:spPr>
      </p:sp>
      <p:sp>
        <p:nvSpPr>
          <p:cNvPr id="439" name="Google Shape;439;p44"/>
          <p:cNvSpPr/>
          <p:nvPr>
            <p:ph idx="28" type="pic"/>
          </p:nvPr>
        </p:nvSpPr>
        <p:spPr>
          <a:xfrm>
            <a:off x="3931877" y="3528898"/>
            <a:ext cx="512100" cy="512100"/>
          </a:xfrm>
          <a:prstGeom prst="rect">
            <a:avLst/>
          </a:prstGeom>
          <a:noFill/>
          <a:ln>
            <a:noFill/>
          </a:ln>
        </p:spPr>
      </p:sp>
      <p:sp>
        <p:nvSpPr>
          <p:cNvPr id="440" name="Google Shape;440;p44"/>
          <p:cNvSpPr/>
          <p:nvPr>
            <p:ph idx="29" type="pic"/>
          </p:nvPr>
        </p:nvSpPr>
        <p:spPr>
          <a:xfrm>
            <a:off x="3931877" y="1628348"/>
            <a:ext cx="512100" cy="512100"/>
          </a:xfrm>
          <a:prstGeom prst="rect">
            <a:avLst/>
          </a:prstGeom>
          <a:noFill/>
          <a:ln>
            <a:noFill/>
          </a:ln>
        </p:spPr>
      </p:sp>
      <p:sp>
        <p:nvSpPr>
          <p:cNvPr id="441" name="Google Shape;441;p44"/>
          <p:cNvSpPr/>
          <p:nvPr>
            <p:ph idx="30" type="pic"/>
          </p:nvPr>
        </p:nvSpPr>
        <p:spPr>
          <a:xfrm>
            <a:off x="3931877" y="678073"/>
            <a:ext cx="512100" cy="512100"/>
          </a:xfrm>
          <a:prstGeom prst="rect">
            <a:avLst/>
          </a:prstGeom>
          <a:noFill/>
          <a:ln>
            <a:noFill/>
          </a:ln>
        </p:spPr>
      </p:sp>
      <p:sp>
        <p:nvSpPr>
          <p:cNvPr id="442" name="Google Shape;442;p44"/>
          <p:cNvSpPr/>
          <p:nvPr>
            <p:ph idx="31" type="pic"/>
          </p:nvPr>
        </p:nvSpPr>
        <p:spPr>
          <a:xfrm>
            <a:off x="4672340" y="2578623"/>
            <a:ext cx="512100" cy="512100"/>
          </a:xfrm>
          <a:prstGeom prst="rect">
            <a:avLst/>
          </a:prstGeom>
          <a:noFill/>
          <a:ln>
            <a:noFill/>
          </a:ln>
        </p:spPr>
      </p:sp>
      <p:sp>
        <p:nvSpPr>
          <p:cNvPr id="443" name="Google Shape;443;p44"/>
          <p:cNvSpPr/>
          <p:nvPr>
            <p:ph idx="32" type="pic"/>
          </p:nvPr>
        </p:nvSpPr>
        <p:spPr>
          <a:xfrm>
            <a:off x="4672340" y="3528898"/>
            <a:ext cx="512100" cy="512100"/>
          </a:xfrm>
          <a:prstGeom prst="rect">
            <a:avLst/>
          </a:prstGeom>
          <a:noFill/>
          <a:ln>
            <a:noFill/>
          </a:ln>
        </p:spPr>
      </p:sp>
      <p:sp>
        <p:nvSpPr>
          <p:cNvPr id="444" name="Google Shape;444;p44"/>
          <p:cNvSpPr/>
          <p:nvPr>
            <p:ph idx="33" type="pic"/>
          </p:nvPr>
        </p:nvSpPr>
        <p:spPr>
          <a:xfrm>
            <a:off x="4672340" y="1628348"/>
            <a:ext cx="512100" cy="512100"/>
          </a:xfrm>
          <a:prstGeom prst="rect">
            <a:avLst/>
          </a:prstGeom>
          <a:noFill/>
          <a:ln>
            <a:noFill/>
          </a:ln>
        </p:spPr>
      </p:sp>
      <p:sp>
        <p:nvSpPr>
          <p:cNvPr id="445" name="Google Shape;445;p44"/>
          <p:cNvSpPr/>
          <p:nvPr>
            <p:ph idx="34" type="pic"/>
          </p:nvPr>
        </p:nvSpPr>
        <p:spPr>
          <a:xfrm>
            <a:off x="4672340" y="678073"/>
            <a:ext cx="512100" cy="512100"/>
          </a:xfrm>
          <a:prstGeom prst="rect">
            <a:avLst/>
          </a:prstGeom>
          <a:noFill/>
          <a:ln>
            <a:noFill/>
          </a:ln>
        </p:spPr>
      </p:sp>
      <p:sp>
        <p:nvSpPr>
          <p:cNvPr id="446" name="Google Shape;446;p44"/>
          <p:cNvSpPr/>
          <p:nvPr>
            <p:ph idx="35" type="pic"/>
          </p:nvPr>
        </p:nvSpPr>
        <p:spPr>
          <a:xfrm>
            <a:off x="5413165" y="2578623"/>
            <a:ext cx="512100" cy="512100"/>
          </a:xfrm>
          <a:prstGeom prst="rect">
            <a:avLst/>
          </a:prstGeom>
          <a:noFill/>
          <a:ln>
            <a:noFill/>
          </a:ln>
        </p:spPr>
      </p:sp>
      <p:sp>
        <p:nvSpPr>
          <p:cNvPr id="447" name="Google Shape;447;p44"/>
          <p:cNvSpPr/>
          <p:nvPr>
            <p:ph idx="36" type="pic"/>
          </p:nvPr>
        </p:nvSpPr>
        <p:spPr>
          <a:xfrm>
            <a:off x="5413165" y="3528898"/>
            <a:ext cx="512100" cy="512100"/>
          </a:xfrm>
          <a:prstGeom prst="rect">
            <a:avLst/>
          </a:prstGeom>
          <a:noFill/>
          <a:ln>
            <a:noFill/>
          </a:ln>
        </p:spPr>
      </p:sp>
      <p:sp>
        <p:nvSpPr>
          <p:cNvPr id="448" name="Google Shape;448;p44"/>
          <p:cNvSpPr/>
          <p:nvPr>
            <p:ph idx="37" type="pic"/>
          </p:nvPr>
        </p:nvSpPr>
        <p:spPr>
          <a:xfrm>
            <a:off x="5413165" y="1628348"/>
            <a:ext cx="512100" cy="512100"/>
          </a:xfrm>
          <a:prstGeom prst="rect">
            <a:avLst/>
          </a:prstGeom>
          <a:noFill/>
          <a:ln>
            <a:noFill/>
          </a:ln>
        </p:spPr>
      </p:sp>
      <p:sp>
        <p:nvSpPr>
          <p:cNvPr id="449" name="Google Shape;449;p44"/>
          <p:cNvSpPr/>
          <p:nvPr>
            <p:ph idx="38" type="pic"/>
          </p:nvPr>
        </p:nvSpPr>
        <p:spPr>
          <a:xfrm>
            <a:off x="5413165" y="678073"/>
            <a:ext cx="512100" cy="512100"/>
          </a:xfrm>
          <a:prstGeom prst="rect">
            <a:avLst/>
          </a:prstGeom>
          <a:noFill/>
          <a:ln>
            <a:noFill/>
          </a:ln>
        </p:spPr>
      </p:sp>
      <p:cxnSp>
        <p:nvCxnSpPr>
          <p:cNvPr id="450" name="Google Shape;450;p44"/>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451" name="Google Shape;451;p44"/>
          <p:cNvSpPr/>
          <p:nvPr>
            <p:ph idx="39" type="pic"/>
          </p:nvPr>
        </p:nvSpPr>
        <p:spPr>
          <a:xfrm>
            <a:off x="6148565" y="2578623"/>
            <a:ext cx="512100" cy="512100"/>
          </a:xfrm>
          <a:prstGeom prst="rect">
            <a:avLst/>
          </a:prstGeom>
          <a:noFill/>
          <a:ln>
            <a:noFill/>
          </a:ln>
        </p:spPr>
      </p:sp>
      <p:sp>
        <p:nvSpPr>
          <p:cNvPr id="452" name="Google Shape;452;p44"/>
          <p:cNvSpPr/>
          <p:nvPr>
            <p:ph idx="40" type="pic"/>
          </p:nvPr>
        </p:nvSpPr>
        <p:spPr>
          <a:xfrm>
            <a:off x="6148565" y="3528898"/>
            <a:ext cx="512100" cy="512100"/>
          </a:xfrm>
          <a:prstGeom prst="rect">
            <a:avLst/>
          </a:prstGeom>
          <a:noFill/>
          <a:ln>
            <a:noFill/>
          </a:ln>
        </p:spPr>
      </p:sp>
      <p:sp>
        <p:nvSpPr>
          <p:cNvPr id="453" name="Google Shape;453;p44"/>
          <p:cNvSpPr/>
          <p:nvPr>
            <p:ph idx="41" type="pic"/>
          </p:nvPr>
        </p:nvSpPr>
        <p:spPr>
          <a:xfrm>
            <a:off x="6148565" y="1628348"/>
            <a:ext cx="512100" cy="512100"/>
          </a:xfrm>
          <a:prstGeom prst="rect">
            <a:avLst/>
          </a:prstGeom>
          <a:noFill/>
          <a:ln>
            <a:noFill/>
          </a:ln>
        </p:spPr>
      </p:sp>
      <p:sp>
        <p:nvSpPr>
          <p:cNvPr id="454" name="Google Shape;454;p44"/>
          <p:cNvSpPr/>
          <p:nvPr>
            <p:ph idx="42" type="pic"/>
          </p:nvPr>
        </p:nvSpPr>
        <p:spPr>
          <a:xfrm>
            <a:off x="6148565" y="678073"/>
            <a:ext cx="512100" cy="512100"/>
          </a:xfrm>
          <a:prstGeom prst="rect">
            <a:avLst/>
          </a:prstGeom>
          <a:noFill/>
          <a:ln>
            <a:noFill/>
          </a:ln>
        </p:spPr>
      </p:sp>
      <p:sp>
        <p:nvSpPr>
          <p:cNvPr id="455" name="Google Shape;455;p44"/>
          <p:cNvSpPr/>
          <p:nvPr>
            <p:ph idx="43" type="pic"/>
          </p:nvPr>
        </p:nvSpPr>
        <p:spPr>
          <a:xfrm>
            <a:off x="6883965" y="2578623"/>
            <a:ext cx="512100" cy="512100"/>
          </a:xfrm>
          <a:prstGeom prst="rect">
            <a:avLst/>
          </a:prstGeom>
          <a:noFill/>
          <a:ln>
            <a:noFill/>
          </a:ln>
        </p:spPr>
      </p:sp>
      <p:sp>
        <p:nvSpPr>
          <p:cNvPr id="456" name="Google Shape;456;p44"/>
          <p:cNvSpPr/>
          <p:nvPr>
            <p:ph idx="44" type="pic"/>
          </p:nvPr>
        </p:nvSpPr>
        <p:spPr>
          <a:xfrm>
            <a:off x="6883965" y="3528898"/>
            <a:ext cx="512100" cy="512100"/>
          </a:xfrm>
          <a:prstGeom prst="rect">
            <a:avLst/>
          </a:prstGeom>
          <a:noFill/>
          <a:ln>
            <a:noFill/>
          </a:ln>
        </p:spPr>
      </p:sp>
      <p:sp>
        <p:nvSpPr>
          <p:cNvPr id="457" name="Google Shape;457;p44"/>
          <p:cNvSpPr/>
          <p:nvPr>
            <p:ph idx="45" type="pic"/>
          </p:nvPr>
        </p:nvSpPr>
        <p:spPr>
          <a:xfrm>
            <a:off x="6883965" y="1628348"/>
            <a:ext cx="512100" cy="512100"/>
          </a:xfrm>
          <a:prstGeom prst="rect">
            <a:avLst/>
          </a:prstGeom>
          <a:noFill/>
          <a:ln>
            <a:noFill/>
          </a:ln>
        </p:spPr>
      </p:sp>
      <p:sp>
        <p:nvSpPr>
          <p:cNvPr id="458" name="Google Shape;458;p44"/>
          <p:cNvSpPr/>
          <p:nvPr>
            <p:ph idx="46" type="pic"/>
          </p:nvPr>
        </p:nvSpPr>
        <p:spPr>
          <a:xfrm>
            <a:off x="6883965" y="678073"/>
            <a:ext cx="512100" cy="512100"/>
          </a:xfrm>
          <a:prstGeom prst="rect">
            <a:avLst/>
          </a:prstGeom>
          <a:noFill/>
          <a:ln>
            <a:noFill/>
          </a:ln>
        </p:spPr>
      </p:sp>
      <p:sp>
        <p:nvSpPr>
          <p:cNvPr id="459" name="Google Shape;459;p44"/>
          <p:cNvSpPr/>
          <p:nvPr>
            <p:ph idx="47" type="pic"/>
          </p:nvPr>
        </p:nvSpPr>
        <p:spPr>
          <a:xfrm>
            <a:off x="7635290" y="2578623"/>
            <a:ext cx="512100" cy="512100"/>
          </a:xfrm>
          <a:prstGeom prst="rect">
            <a:avLst/>
          </a:prstGeom>
          <a:noFill/>
          <a:ln>
            <a:noFill/>
          </a:ln>
        </p:spPr>
      </p:sp>
      <p:sp>
        <p:nvSpPr>
          <p:cNvPr id="460" name="Google Shape;460;p44"/>
          <p:cNvSpPr/>
          <p:nvPr>
            <p:ph idx="48" type="pic"/>
          </p:nvPr>
        </p:nvSpPr>
        <p:spPr>
          <a:xfrm>
            <a:off x="7635290" y="3528898"/>
            <a:ext cx="512100" cy="512100"/>
          </a:xfrm>
          <a:prstGeom prst="rect">
            <a:avLst/>
          </a:prstGeom>
          <a:noFill/>
          <a:ln>
            <a:noFill/>
          </a:ln>
        </p:spPr>
      </p:sp>
      <p:sp>
        <p:nvSpPr>
          <p:cNvPr id="461" name="Google Shape;461;p44"/>
          <p:cNvSpPr/>
          <p:nvPr>
            <p:ph idx="49" type="pic"/>
          </p:nvPr>
        </p:nvSpPr>
        <p:spPr>
          <a:xfrm>
            <a:off x="7635290" y="1628348"/>
            <a:ext cx="512100" cy="512100"/>
          </a:xfrm>
          <a:prstGeom prst="rect">
            <a:avLst/>
          </a:prstGeom>
          <a:noFill/>
          <a:ln>
            <a:noFill/>
          </a:ln>
        </p:spPr>
      </p:sp>
      <p:sp>
        <p:nvSpPr>
          <p:cNvPr id="462" name="Google Shape;462;p44"/>
          <p:cNvSpPr/>
          <p:nvPr>
            <p:ph idx="50" type="pic"/>
          </p:nvPr>
        </p:nvSpPr>
        <p:spPr>
          <a:xfrm>
            <a:off x="7635290" y="678073"/>
            <a:ext cx="512100" cy="512100"/>
          </a:xfrm>
          <a:prstGeom prst="rect">
            <a:avLst/>
          </a:prstGeom>
          <a:noFill/>
          <a:ln>
            <a:noFill/>
          </a:ln>
        </p:spPr>
      </p:sp>
      <p:sp>
        <p:nvSpPr>
          <p:cNvPr id="463" name="Google Shape;463;p44"/>
          <p:cNvSpPr/>
          <p:nvPr>
            <p:ph idx="51" type="pic"/>
          </p:nvPr>
        </p:nvSpPr>
        <p:spPr>
          <a:xfrm>
            <a:off x="8365615" y="2578623"/>
            <a:ext cx="512100" cy="512100"/>
          </a:xfrm>
          <a:prstGeom prst="rect">
            <a:avLst/>
          </a:prstGeom>
          <a:noFill/>
          <a:ln>
            <a:noFill/>
          </a:ln>
        </p:spPr>
      </p:sp>
      <p:sp>
        <p:nvSpPr>
          <p:cNvPr id="464" name="Google Shape;464;p44"/>
          <p:cNvSpPr/>
          <p:nvPr>
            <p:ph idx="52" type="pic"/>
          </p:nvPr>
        </p:nvSpPr>
        <p:spPr>
          <a:xfrm>
            <a:off x="8365615" y="3528898"/>
            <a:ext cx="512100" cy="512100"/>
          </a:xfrm>
          <a:prstGeom prst="rect">
            <a:avLst/>
          </a:prstGeom>
          <a:noFill/>
          <a:ln>
            <a:noFill/>
          </a:ln>
        </p:spPr>
      </p:sp>
      <p:sp>
        <p:nvSpPr>
          <p:cNvPr id="465" name="Google Shape;465;p44"/>
          <p:cNvSpPr/>
          <p:nvPr>
            <p:ph idx="53" type="pic"/>
          </p:nvPr>
        </p:nvSpPr>
        <p:spPr>
          <a:xfrm>
            <a:off x="8365615" y="1628348"/>
            <a:ext cx="512100" cy="512100"/>
          </a:xfrm>
          <a:prstGeom prst="rect">
            <a:avLst/>
          </a:prstGeom>
          <a:noFill/>
          <a:ln>
            <a:noFill/>
          </a:ln>
        </p:spPr>
      </p:sp>
      <p:sp>
        <p:nvSpPr>
          <p:cNvPr id="466" name="Google Shape;466;p44"/>
          <p:cNvSpPr/>
          <p:nvPr>
            <p:ph idx="54" type="pic"/>
          </p:nvPr>
        </p:nvSpPr>
        <p:spPr>
          <a:xfrm>
            <a:off x="8365615" y="678073"/>
            <a:ext cx="512100" cy="5121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System">
  <p:cSld name="TITLE_19">
    <p:spTree>
      <p:nvGrpSpPr>
        <p:cNvPr id="467" name="Shape 467"/>
        <p:cNvGrpSpPr/>
        <p:nvPr/>
      </p:nvGrpSpPr>
      <p:grpSpPr>
        <a:xfrm>
          <a:off x="0" y="0"/>
          <a:ext cx="0" cy="0"/>
          <a:chOff x="0" y="0"/>
          <a:chExt cx="0" cy="0"/>
        </a:xfrm>
      </p:grpSpPr>
      <p:sp>
        <p:nvSpPr>
          <p:cNvPr id="468" name="Google Shape;468;p45"/>
          <p:cNvSpPr/>
          <p:nvPr/>
        </p:nvSpPr>
        <p:spPr>
          <a:xfrm rot="5400000">
            <a:off x="-543125" y="1009325"/>
            <a:ext cx="4276500" cy="2733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5"/>
          <p:cNvSpPr txBox="1"/>
          <p:nvPr>
            <p:ph idx="1" type="subTitle"/>
          </p:nvPr>
        </p:nvSpPr>
        <p:spPr>
          <a:xfrm>
            <a:off x="449575" y="432575"/>
            <a:ext cx="2277000" cy="169200"/>
          </a:xfrm>
          <a:prstGeom prst="rect">
            <a:avLst/>
          </a:prstGeom>
        </p:spPr>
        <p:txBody>
          <a:bodyPr anchorCtr="0" anchor="b" bIns="0" lIns="0" spcFirstLastPara="1" rIns="0" wrap="square" tIns="0">
            <a:noAutofit/>
          </a:bodyPr>
          <a:lstStyle>
            <a:lvl1pPr lvl="0">
              <a:spcBef>
                <a:spcPts val="0"/>
              </a:spcBef>
              <a:spcAft>
                <a:spcPts val="0"/>
              </a:spcAft>
              <a:buClr>
                <a:schemeClr val="accent3"/>
              </a:buClr>
              <a:buSzPts val="1100"/>
              <a:buFont typeface="Work Sans Black"/>
              <a:buNone/>
              <a:defRPr>
                <a:solidFill>
                  <a:schemeClr val="accent3"/>
                </a:solidFill>
              </a:defRPr>
            </a:lvl1pPr>
            <a:lvl2pPr lvl="1">
              <a:spcBef>
                <a:spcPts val="0"/>
              </a:spcBef>
              <a:spcAft>
                <a:spcPts val="0"/>
              </a:spcAft>
              <a:buClr>
                <a:schemeClr val="accent5"/>
              </a:buClr>
              <a:buSzPts val="1100"/>
              <a:buFont typeface="Work Sans Black"/>
              <a:buNone/>
              <a:defRPr/>
            </a:lvl2pPr>
            <a:lvl3pPr lvl="2">
              <a:spcBef>
                <a:spcPts val="0"/>
              </a:spcBef>
              <a:spcAft>
                <a:spcPts val="0"/>
              </a:spcAft>
              <a:buClr>
                <a:schemeClr val="accent5"/>
              </a:buClr>
              <a:buSzPts val="1100"/>
              <a:buFont typeface="Work Sans Black"/>
              <a:buNone/>
              <a:defRPr/>
            </a:lvl3pPr>
            <a:lvl4pPr lvl="3">
              <a:spcBef>
                <a:spcPts val="0"/>
              </a:spcBef>
              <a:spcAft>
                <a:spcPts val="0"/>
              </a:spcAft>
              <a:buClr>
                <a:schemeClr val="accent5"/>
              </a:buClr>
              <a:buSzPts val="1100"/>
              <a:buFont typeface="Work Sans Black"/>
              <a:buNone/>
              <a:defRPr/>
            </a:lvl4pPr>
            <a:lvl5pPr lvl="4">
              <a:spcBef>
                <a:spcPts val="0"/>
              </a:spcBef>
              <a:spcAft>
                <a:spcPts val="0"/>
              </a:spcAft>
              <a:buClr>
                <a:schemeClr val="accent5"/>
              </a:buClr>
              <a:buSzPts val="1100"/>
              <a:buFont typeface="Work Sans Black"/>
              <a:buNone/>
              <a:defRPr/>
            </a:lvl5pPr>
            <a:lvl6pPr lvl="5">
              <a:spcBef>
                <a:spcPts val="0"/>
              </a:spcBef>
              <a:spcAft>
                <a:spcPts val="0"/>
              </a:spcAft>
              <a:buClr>
                <a:schemeClr val="accent5"/>
              </a:buClr>
              <a:buSzPts val="1100"/>
              <a:buFont typeface="Work Sans Black"/>
              <a:buNone/>
              <a:defRPr/>
            </a:lvl6pPr>
            <a:lvl7pPr lvl="6">
              <a:spcBef>
                <a:spcPts val="0"/>
              </a:spcBef>
              <a:spcAft>
                <a:spcPts val="0"/>
              </a:spcAft>
              <a:buClr>
                <a:schemeClr val="accent5"/>
              </a:buClr>
              <a:buSzPts val="1100"/>
              <a:buFont typeface="Work Sans Black"/>
              <a:buNone/>
              <a:defRPr/>
            </a:lvl7pPr>
            <a:lvl8pPr lvl="7">
              <a:spcBef>
                <a:spcPts val="0"/>
              </a:spcBef>
              <a:spcAft>
                <a:spcPts val="0"/>
              </a:spcAft>
              <a:buClr>
                <a:schemeClr val="accent5"/>
              </a:buClr>
              <a:buSzPts val="1100"/>
              <a:buFont typeface="Work Sans Black"/>
              <a:buNone/>
              <a:defRPr/>
            </a:lvl8pPr>
            <a:lvl9pPr lvl="8">
              <a:spcBef>
                <a:spcPts val="0"/>
              </a:spcBef>
              <a:spcAft>
                <a:spcPts val="0"/>
              </a:spcAft>
              <a:buClr>
                <a:schemeClr val="accent5"/>
              </a:buClr>
              <a:buSzPts val="1100"/>
              <a:buFont typeface="Work Sans Black"/>
              <a:buNone/>
              <a:defRPr/>
            </a:lvl9pPr>
          </a:lstStyle>
          <a:p/>
        </p:txBody>
      </p:sp>
      <p:sp>
        <p:nvSpPr>
          <p:cNvPr id="470" name="Google Shape;470;p45"/>
          <p:cNvSpPr txBox="1"/>
          <p:nvPr>
            <p:ph idx="2" type="body"/>
          </p:nvPr>
        </p:nvSpPr>
        <p:spPr>
          <a:xfrm>
            <a:off x="449575" y="3121200"/>
            <a:ext cx="2267700" cy="1180800"/>
          </a:xfrm>
          <a:prstGeom prst="rect">
            <a:avLst/>
          </a:prstGeom>
        </p:spPr>
        <p:txBody>
          <a:bodyPr anchorCtr="0" anchor="b" bIns="0" lIns="0" spcFirstLastPara="1" rIns="0" wrap="square" tIns="0">
            <a:noAutofit/>
          </a:bodyPr>
          <a:lstStyle>
            <a:lvl1pPr indent="-279400" lvl="0" marL="457200">
              <a:spcBef>
                <a:spcPts val="0"/>
              </a:spcBef>
              <a:spcAft>
                <a:spcPts val="0"/>
              </a:spcAft>
              <a:buSzPts val="800"/>
              <a:buFont typeface="Work Sans"/>
              <a:buChar char="●"/>
              <a:defRPr/>
            </a:lvl1pPr>
            <a:lvl2pPr indent="-279400" lvl="1" marL="914400">
              <a:spcBef>
                <a:spcPts val="0"/>
              </a:spcBef>
              <a:spcAft>
                <a:spcPts val="0"/>
              </a:spcAft>
              <a:buSzPts val="800"/>
              <a:buFont typeface="Work Sans"/>
              <a:buChar char="○"/>
              <a:defRPr/>
            </a:lvl2pPr>
            <a:lvl3pPr indent="-279400" lvl="2" marL="1371600">
              <a:spcBef>
                <a:spcPts val="0"/>
              </a:spcBef>
              <a:spcAft>
                <a:spcPts val="0"/>
              </a:spcAft>
              <a:buSzPts val="800"/>
              <a:buFont typeface="Work Sans"/>
              <a:buChar char="■"/>
              <a:defRPr/>
            </a:lvl3pPr>
            <a:lvl4pPr indent="-279400" lvl="3" marL="1828800">
              <a:spcBef>
                <a:spcPts val="0"/>
              </a:spcBef>
              <a:spcAft>
                <a:spcPts val="0"/>
              </a:spcAft>
              <a:buSzPts val="800"/>
              <a:buFont typeface="Work Sans"/>
              <a:buChar char="●"/>
              <a:defRPr/>
            </a:lvl4pPr>
            <a:lvl5pPr indent="-279400" lvl="4" marL="2286000">
              <a:spcBef>
                <a:spcPts val="0"/>
              </a:spcBef>
              <a:spcAft>
                <a:spcPts val="0"/>
              </a:spcAft>
              <a:buSzPts val="800"/>
              <a:buFont typeface="Work Sans"/>
              <a:buChar char="○"/>
              <a:defRPr/>
            </a:lvl5pPr>
            <a:lvl6pPr indent="-279400" lvl="5" marL="2743200">
              <a:spcBef>
                <a:spcPts val="0"/>
              </a:spcBef>
              <a:spcAft>
                <a:spcPts val="0"/>
              </a:spcAft>
              <a:buSzPts val="800"/>
              <a:buFont typeface="Work Sans"/>
              <a:buChar char="■"/>
              <a:defRPr/>
            </a:lvl6pPr>
            <a:lvl7pPr indent="-279400" lvl="6" marL="3200400">
              <a:spcBef>
                <a:spcPts val="0"/>
              </a:spcBef>
              <a:spcAft>
                <a:spcPts val="0"/>
              </a:spcAft>
              <a:buSzPts val="800"/>
              <a:buFont typeface="Work Sans"/>
              <a:buChar char="●"/>
              <a:defRPr/>
            </a:lvl7pPr>
            <a:lvl8pPr indent="-279400" lvl="7" marL="3657600">
              <a:spcBef>
                <a:spcPts val="0"/>
              </a:spcBef>
              <a:spcAft>
                <a:spcPts val="0"/>
              </a:spcAft>
              <a:buSzPts val="800"/>
              <a:buFont typeface="Work Sans"/>
              <a:buChar char="○"/>
              <a:defRPr/>
            </a:lvl8pPr>
            <a:lvl9pPr indent="-279400" lvl="8" marL="4114800">
              <a:spcBef>
                <a:spcPts val="0"/>
              </a:spcBef>
              <a:spcAft>
                <a:spcPts val="0"/>
              </a:spcAft>
              <a:buSzPts val="800"/>
              <a:buFont typeface="Work Sans"/>
              <a:buChar char="■"/>
              <a:defRPr/>
            </a:lvl9pPr>
          </a:lstStyle>
          <a:p/>
        </p:txBody>
      </p:sp>
      <p:sp>
        <p:nvSpPr>
          <p:cNvPr id="471" name="Google Shape;471;p45"/>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72" name="Google Shape;472;p45"/>
          <p:cNvSpPr/>
          <p:nvPr>
            <p:ph idx="3" type="pic"/>
          </p:nvPr>
        </p:nvSpPr>
        <p:spPr>
          <a:xfrm>
            <a:off x="3191400" y="237725"/>
            <a:ext cx="1900800" cy="1900800"/>
          </a:xfrm>
          <a:prstGeom prst="rect">
            <a:avLst/>
          </a:prstGeom>
          <a:noFill/>
          <a:ln>
            <a:noFill/>
          </a:ln>
        </p:spPr>
      </p:sp>
      <p:sp>
        <p:nvSpPr>
          <p:cNvPr id="473" name="Google Shape;473;p45"/>
          <p:cNvSpPr/>
          <p:nvPr>
            <p:ph idx="4" type="pic"/>
          </p:nvPr>
        </p:nvSpPr>
        <p:spPr>
          <a:xfrm>
            <a:off x="6660675" y="475200"/>
            <a:ext cx="2226300" cy="3803400"/>
          </a:xfrm>
          <a:prstGeom prst="rect">
            <a:avLst/>
          </a:prstGeom>
          <a:noFill/>
          <a:ln>
            <a:noFill/>
          </a:ln>
        </p:spPr>
      </p:sp>
      <p:sp>
        <p:nvSpPr>
          <p:cNvPr id="474" name="Google Shape;474;p45"/>
          <p:cNvSpPr/>
          <p:nvPr>
            <p:ph idx="5" type="pic"/>
          </p:nvPr>
        </p:nvSpPr>
        <p:spPr>
          <a:xfrm>
            <a:off x="3191400" y="2613600"/>
            <a:ext cx="3240600" cy="1665000"/>
          </a:xfrm>
          <a:prstGeom prst="rect">
            <a:avLst/>
          </a:prstGeom>
          <a:noFill/>
          <a:ln>
            <a:noFill/>
          </a:ln>
        </p:spPr>
      </p:sp>
      <p:sp>
        <p:nvSpPr>
          <p:cNvPr id="475" name="Google Shape;475;p45"/>
          <p:cNvSpPr txBox="1"/>
          <p:nvPr>
            <p:ph type="title"/>
          </p:nvPr>
        </p:nvSpPr>
        <p:spPr>
          <a:xfrm>
            <a:off x="438912" y="612648"/>
            <a:ext cx="2277300" cy="977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Work Sans Black"/>
              <a:buNone/>
              <a:defRPr>
                <a:solidFill>
                  <a:schemeClr val="dk1"/>
                </a:solidFill>
              </a:defRPr>
            </a:lvl1pPr>
            <a:lvl2pPr lvl="1">
              <a:spcBef>
                <a:spcPts val="0"/>
              </a:spcBef>
              <a:spcAft>
                <a:spcPts val="0"/>
              </a:spcAft>
              <a:buClr>
                <a:schemeClr val="lt2"/>
              </a:buClr>
              <a:buSzPts val="2800"/>
              <a:buFont typeface="Work Sans Black"/>
              <a:buNone/>
              <a:defRPr/>
            </a:lvl2pPr>
            <a:lvl3pPr lvl="2">
              <a:spcBef>
                <a:spcPts val="0"/>
              </a:spcBef>
              <a:spcAft>
                <a:spcPts val="0"/>
              </a:spcAft>
              <a:buClr>
                <a:schemeClr val="lt2"/>
              </a:buClr>
              <a:buSzPts val="2800"/>
              <a:buFont typeface="Work Sans Black"/>
              <a:buNone/>
              <a:defRPr/>
            </a:lvl3pPr>
            <a:lvl4pPr lvl="3">
              <a:spcBef>
                <a:spcPts val="0"/>
              </a:spcBef>
              <a:spcAft>
                <a:spcPts val="0"/>
              </a:spcAft>
              <a:buClr>
                <a:schemeClr val="lt2"/>
              </a:buClr>
              <a:buSzPts val="2800"/>
              <a:buFont typeface="Work Sans Black"/>
              <a:buNone/>
              <a:defRPr/>
            </a:lvl4pPr>
            <a:lvl5pPr lvl="4">
              <a:spcBef>
                <a:spcPts val="0"/>
              </a:spcBef>
              <a:spcAft>
                <a:spcPts val="0"/>
              </a:spcAft>
              <a:buClr>
                <a:schemeClr val="lt2"/>
              </a:buClr>
              <a:buSzPts val="2800"/>
              <a:buFont typeface="Work Sans Black"/>
              <a:buNone/>
              <a:defRPr/>
            </a:lvl5pPr>
            <a:lvl6pPr lvl="5">
              <a:spcBef>
                <a:spcPts val="0"/>
              </a:spcBef>
              <a:spcAft>
                <a:spcPts val="0"/>
              </a:spcAft>
              <a:buClr>
                <a:schemeClr val="lt2"/>
              </a:buClr>
              <a:buSzPts val="2800"/>
              <a:buFont typeface="Work Sans Black"/>
              <a:buNone/>
              <a:defRPr/>
            </a:lvl6pPr>
            <a:lvl7pPr lvl="6">
              <a:spcBef>
                <a:spcPts val="0"/>
              </a:spcBef>
              <a:spcAft>
                <a:spcPts val="0"/>
              </a:spcAft>
              <a:buClr>
                <a:schemeClr val="lt2"/>
              </a:buClr>
              <a:buSzPts val="2800"/>
              <a:buFont typeface="Work Sans Black"/>
              <a:buNone/>
              <a:defRPr/>
            </a:lvl7pPr>
            <a:lvl8pPr lvl="7">
              <a:spcBef>
                <a:spcPts val="0"/>
              </a:spcBef>
              <a:spcAft>
                <a:spcPts val="0"/>
              </a:spcAft>
              <a:buClr>
                <a:schemeClr val="lt2"/>
              </a:buClr>
              <a:buSzPts val="2800"/>
              <a:buFont typeface="Work Sans Black"/>
              <a:buNone/>
              <a:defRPr/>
            </a:lvl8pPr>
            <a:lvl9pPr lvl="8">
              <a:spcBef>
                <a:spcPts val="0"/>
              </a:spcBef>
              <a:spcAft>
                <a:spcPts val="0"/>
              </a:spcAft>
              <a:buClr>
                <a:schemeClr val="lt2"/>
              </a:buClr>
              <a:buSzPts val="2800"/>
              <a:buFont typeface="Work Sans Black"/>
              <a:buNone/>
              <a:defRPr/>
            </a:lvl9pPr>
          </a:lstStyle>
          <a:p/>
        </p:txBody>
      </p:sp>
      <p:sp>
        <p:nvSpPr>
          <p:cNvPr id="476" name="Google Shape;476;p45"/>
          <p:cNvSpPr txBox="1"/>
          <p:nvPr>
            <p:ph idx="6"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77" name="Google Shape;477;p45"/>
          <p:cNvSpPr txBox="1"/>
          <p:nvPr>
            <p:ph idx="7"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78" name="Google Shape;478;p45"/>
          <p:cNvSpPr txBox="1"/>
          <p:nvPr>
            <p:ph idx="8"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479" name="Google Shape;479;p45"/>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
        <p:nvSpPr>
          <p:cNvPr id="480" name="Google Shape;480;p45"/>
          <p:cNvSpPr txBox="1"/>
          <p:nvPr>
            <p:ph idx="9" type="body"/>
          </p:nvPr>
        </p:nvSpPr>
        <p:spPr>
          <a:xfrm>
            <a:off x="3191400" y="4416313"/>
            <a:ext cx="32406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
        <p:nvSpPr>
          <p:cNvPr id="481" name="Google Shape;481;p45"/>
          <p:cNvSpPr txBox="1"/>
          <p:nvPr>
            <p:ph idx="13" type="body"/>
          </p:nvPr>
        </p:nvSpPr>
        <p:spPr>
          <a:xfrm>
            <a:off x="6660600" y="4416313"/>
            <a:ext cx="22263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
        <p:nvSpPr>
          <p:cNvPr id="482" name="Google Shape;482;p45"/>
          <p:cNvSpPr txBox="1"/>
          <p:nvPr>
            <p:ph idx="14" type="body"/>
          </p:nvPr>
        </p:nvSpPr>
        <p:spPr>
          <a:xfrm>
            <a:off x="3190925" y="2280350"/>
            <a:ext cx="1900800" cy="118800"/>
          </a:xfrm>
          <a:prstGeom prst="rect">
            <a:avLst/>
          </a:prstGeom>
        </p:spPr>
        <p:txBody>
          <a:bodyPr anchorCtr="0" anchor="t" bIns="0" lIns="0" spcFirstLastPara="1" rIns="0" wrap="square" tIns="0">
            <a:noAutofit/>
          </a:bodyPr>
          <a:lstStyle>
            <a:lvl1pPr indent="-279400" lvl="0" marL="457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1pPr>
            <a:lvl2pPr indent="-279400" lvl="1" marL="914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2pPr>
            <a:lvl3pPr indent="-279400" lvl="2" marL="1371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3pPr>
            <a:lvl4pPr indent="-279400" lvl="3" marL="1828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4pPr>
            <a:lvl5pPr indent="-279400" lvl="4" marL="22860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5pPr>
            <a:lvl6pPr indent="-279400" lvl="5" marL="27432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6pPr>
            <a:lvl7pPr indent="-279400" lvl="6" marL="32004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7pPr>
            <a:lvl8pPr indent="-279400" lvl="7" marL="36576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8pPr>
            <a:lvl9pPr indent="-279400" lvl="8" marL="4114800">
              <a:spcBef>
                <a:spcPts val="0"/>
              </a:spcBef>
              <a:spcAft>
                <a:spcPts val="0"/>
              </a:spcAft>
              <a:buClr>
                <a:schemeClr val="lt2"/>
              </a:buClr>
              <a:buSzPts val="800"/>
              <a:buFont typeface="Work Sans Black"/>
              <a:buChar char="■"/>
              <a:defRPr>
                <a:solidFill>
                  <a:schemeClr val="lt2"/>
                </a:solidFill>
                <a:latin typeface="Work Sans Black"/>
                <a:ea typeface="Work Sans Black"/>
                <a:cs typeface="Work Sans Black"/>
                <a:sym typeface="Work Sans Black"/>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CUSTOM_1">
    <p:spTree>
      <p:nvGrpSpPr>
        <p:cNvPr id="483" name="Shape 483"/>
        <p:cNvGrpSpPr/>
        <p:nvPr/>
      </p:nvGrpSpPr>
      <p:grpSpPr>
        <a:xfrm>
          <a:off x="0" y="0"/>
          <a:ext cx="0" cy="0"/>
          <a:chOff x="0" y="0"/>
          <a:chExt cx="0" cy="0"/>
        </a:xfrm>
      </p:grpSpPr>
      <p:sp>
        <p:nvSpPr>
          <p:cNvPr id="484" name="Google Shape;484;p46"/>
          <p:cNvSpPr/>
          <p:nvPr>
            <p:ph idx="2" type="pic"/>
          </p:nvPr>
        </p:nvSpPr>
        <p:spPr>
          <a:xfrm>
            <a:off x="228450" y="237725"/>
            <a:ext cx="2733300" cy="4276500"/>
          </a:xfrm>
          <a:prstGeom prst="rect">
            <a:avLst/>
          </a:prstGeom>
          <a:noFill/>
          <a:ln>
            <a:noFill/>
          </a:ln>
        </p:spPr>
      </p:sp>
      <p:sp>
        <p:nvSpPr>
          <p:cNvPr id="485" name="Google Shape;485;p46"/>
          <p:cNvSpPr/>
          <p:nvPr>
            <p:ph idx="3" type="pic"/>
          </p:nvPr>
        </p:nvSpPr>
        <p:spPr>
          <a:xfrm>
            <a:off x="3191038" y="237725"/>
            <a:ext cx="2733300" cy="4276500"/>
          </a:xfrm>
          <a:prstGeom prst="rect">
            <a:avLst/>
          </a:prstGeom>
          <a:noFill/>
          <a:ln>
            <a:noFill/>
          </a:ln>
        </p:spPr>
      </p:sp>
      <p:sp>
        <p:nvSpPr>
          <p:cNvPr id="486" name="Google Shape;486;p46"/>
          <p:cNvSpPr/>
          <p:nvPr>
            <p:ph idx="4" type="pic"/>
          </p:nvPr>
        </p:nvSpPr>
        <p:spPr>
          <a:xfrm>
            <a:off x="6153613" y="237725"/>
            <a:ext cx="2733300" cy="4276500"/>
          </a:xfrm>
          <a:prstGeom prst="rect">
            <a:avLst/>
          </a:prstGeom>
          <a:noFill/>
          <a:ln>
            <a:noFill/>
          </a:ln>
        </p:spPr>
      </p:sp>
      <p:sp>
        <p:nvSpPr>
          <p:cNvPr id="487" name="Google Shape;487;p46"/>
          <p:cNvSpPr txBox="1"/>
          <p:nvPr>
            <p:ph idx="12" type="sldNum"/>
          </p:nvPr>
        </p:nvSpPr>
        <p:spPr>
          <a:xfrm>
            <a:off x="226300" y="4886025"/>
            <a:ext cx="456600" cy="1692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88" name="Google Shape;488;p46"/>
          <p:cNvSpPr txBox="1"/>
          <p:nvPr>
            <p:ph idx="1" type="body"/>
          </p:nvPr>
        </p:nvSpPr>
        <p:spPr>
          <a:xfrm>
            <a:off x="1655064" y="4911250"/>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89" name="Google Shape;489;p46"/>
          <p:cNvSpPr txBox="1"/>
          <p:nvPr>
            <p:ph idx="5" type="body"/>
          </p:nvPr>
        </p:nvSpPr>
        <p:spPr>
          <a:xfrm>
            <a:off x="4480560" y="4911225"/>
            <a:ext cx="2030100" cy="118800"/>
          </a:xfrm>
          <a:prstGeom prst="rect">
            <a:avLst/>
          </a:prstGeom>
        </p:spPr>
        <p:txBody>
          <a:bodyPr anchorCtr="0" anchor="t" bIns="0" lIns="0" spcFirstLastPara="1" rIns="0" wrap="square" tIns="0">
            <a:noAutofit/>
          </a:bodyPr>
          <a:lstStyle>
            <a:lvl1pPr indent="-279400" lvl="0" marL="457200" algn="ctr">
              <a:spcBef>
                <a:spcPts val="0"/>
              </a:spcBef>
              <a:spcAft>
                <a:spcPts val="0"/>
              </a:spcAft>
              <a:buClr>
                <a:schemeClr val="lt2"/>
              </a:buClr>
              <a:buSzPts val="800"/>
              <a:buChar char="●"/>
              <a:defRPr>
                <a:solidFill>
                  <a:schemeClr val="lt2"/>
                </a:solidFill>
              </a:defRPr>
            </a:lvl1pPr>
            <a:lvl2pPr indent="-279400" lvl="1" marL="914400" algn="ctr">
              <a:spcBef>
                <a:spcPts val="0"/>
              </a:spcBef>
              <a:spcAft>
                <a:spcPts val="0"/>
              </a:spcAft>
              <a:buClr>
                <a:schemeClr val="lt2"/>
              </a:buClr>
              <a:buSzPts val="800"/>
              <a:buChar char="○"/>
              <a:defRPr>
                <a:solidFill>
                  <a:schemeClr val="lt2"/>
                </a:solidFill>
              </a:defRPr>
            </a:lvl2pPr>
            <a:lvl3pPr indent="-279400" lvl="2" marL="1371600" algn="ctr">
              <a:spcBef>
                <a:spcPts val="0"/>
              </a:spcBef>
              <a:spcAft>
                <a:spcPts val="0"/>
              </a:spcAft>
              <a:buClr>
                <a:schemeClr val="lt2"/>
              </a:buClr>
              <a:buSzPts val="800"/>
              <a:buChar char="■"/>
              <a:defRPr>
                <a:solidFill>
                  <a:schemeClr val="lt2"/>
                </a:solidFill>
              </a:defRPr>
            </a:lvl3pPr>
            <a:lvl4pPr indent="-279400" lvl="3" marL="1828800" algn="ctr">
              <a:spcBef>
                <a:spcPts val="0"/>
              </a:spcBef>
              <a:spcAft>
                <a:spcPts val="0"/>
              </a:spcAft>
              <a:buClr>
                <a:schemeClr val="lt2"/>
              </a:buClr>
              <a:buSzPts val="800"/>
              <a:buChar char="●"/>
              <a:defRPr>
                <a:solidFill>
                  <a:schemeClr val="lt2"/>
                </a:solidFill>
              </a:defRPr>
            </a:lvl4pPr>
            <a:lvl5pPr indent="-279400" lvl="4" marL="2286000" algn="ctr">
              <a:spcBef>
                <a:spcPts val="0"/>
              </a:spcBef>
              <a:spcAft>
                <a:spcPts val="0"/>
              </a:spcAft>
              <a:buClr>
                <a:schemeClr val="lt2"/>
              </a:buClr>
              <a:buSzPts val="800"/>
              <a:buChar char="○"/>
              <a:defRPr>
                <a:solidFill>
                  <a:schemeClr val="lt2"/>
                </a:solidFill>
              </a:defRPr>
            </a:lvl5pPr>
            <a:lvl6pPr indent="-279400" lvl="5" marL="2743200" algn="ctr">
              <a:spcBef>
                <a:spcPts val="0"/>
              </a:spcBef>
              <a:spcAft>
                <a:spcPts val="0"/>
              </a:spcAft>
              <a:buClr>
                <a:schemeClr val="lt2"/>
              </a:buClr>
              <a:buSzPts val="800"/>
              <a:buChar char="■"/>
              <a:defRPr>
                <a:solidFill>
                  <a:schemeClr val="lt2"/>
                </a:solidFill>
              </a:defRPr>
            </a:lvl6pPr>
            <a:lvl7pPr indent="-279400" lvl="6" marL="3200400" algn="ctr">
              <a:spcBef>
                <a:spcPts val="0"/>
              </a:spcBef>
              <a:spcAft>
                <a:spcPts val="0"/>
              </a:spcAft>
              <a:buClr>
                <a:schemeClr val="lt2"/>
              </a:buClr>
              <a:buSzPts val="800"/>
              <a:buChar char="●"/>
              <a:defRPr>
                <a:solidFill>
                  <a:schemeClr val="lt2"/>
                </a:solidFill>
              </a:defRPr>
            </a:lvl7pPr>
            <a:lvl8pPr indent="-279400" lvl="7" marL="3657600" algn="ctr">
              <a:spcBef>
                <a:spcPts val="0"/>
              </a:spcBef>
              <a:spcAft>
                <a:spcPts val="0"/>
              </a:spcAft>
              <a:buClr>
                <a:schemeClr val="lt2"/>
              </a:buClr>
              <a:buSzPts val="800"/>
              <a:buChar char="○"/>
              <a:defRPr>
                <a:solidFill>
                  <a:schemeClr val="lt2"/>
                </a:solidFill>
              </a:defRPr>
            </a:lvl8pPr>
            <a:lvl9pPr indent="-279400" lvl="8" marL="4114800" algn="ctr">
              <a:spcBef>
                <a:spcPts val="0"/>
              </a:spcBef>
              <a:spcAft>
                <a:spcPts val="0"/>
              </a:spcAft>
              <a:buClr>
                <a:schemeClr val="lt2"/>
              </a:buClr>
              <a:buSzPts val="800"/>
              <a:buChar char="■"/>
              <a:defRPr>
                <a:solidFill>
                  <a:schemeClr val="lt2"/>
                </a:solidFill>
              </a:defRPr>
            </a:lvl9pPr>
          </a:lstStyle>
          <a:p/>
        </p:txBody>
      </p:sp>
      <p:sp>
        <p:nvSpPr>
          <p:cNvPr id="490" name="Google Shape;490;p46"/>
          <p:cNvSpPr txBox="1"/>
          <p:nvPr>
            <p:ph idx="6" type="body"/>
          </p:nvPr>
        </p:nvSpPr>
        <p:spPr>
          <a:xfrm>
            <a:off x="6858000" y="4911225"/>
            <a:ext cx="2030100" cy="118800"/>
          </a:xfrm>
          <a:prstGeom prst="rect">
            <a:avLst/>
          </a:prstGeom>
        </p:spPr>
        <p:txBody>
          <a:bodyPr anchorCtr="0" anchor="t" bIns="0" lIns="0" spcFirstLastPara="1" rIns="0" wrap="square" tIns="0">
            <a:noAutofit/>
          </a:bodyPr>
          <a:lstStyle>
            <a:lvl1pPr indent="-279400" lvl="0" marL="457200" algn="r">
              <a:spcBef>
                <a:spcPts val="0"/>
              </a:spcBef>
              <a:spcAft>
                <a:spcPts val="0"/>
              </a:spcAft>
              <a:buClr>
                <a:schemeClr val="lt2"/>
              </a:buClr>
              <a:buSzPts val="800"/>
              <a:buChar char="●"/>
              <a:defRPr>
                <a:solidFill>
                  <a:schemeClr val="lt2"/>
                </a:solidFill>
              </a:defRPr>
            </a:lvl1pPr>
            <a:lvl2pPr indent="-279400" lvl="1" marL="914400" algn="r">
              <a:spcBef>
                <a:spcPts val="0"/>
              </a:spcBef>
              <a:spcAft>
                <a:spcPts val="0"/>
              </a:spcAft>
              <a:buClr>
                <a:schemeClr val="lt2"/>
              </a:buClr>
              <a:buSzPts val="800"/>
              <a:buChar char="○"/>
              <a:defRPr>
                <a:solidFill>
                  <a:schemeClr val="lt2"/>
                </a:solidFill>
              </a:defRPr>
            </a:lvl2pPr>
            <a:lvl3pPr indent="-279400" lvl="2" marL="1371600" algn="r">
              <a:spcBef>
                <a:spcPts val="0"/>
              </a:spcBef>
              <a:spcAft>
                <a:spcPts val="0"/>
              </a:spcAft>
              <a:buClr>
                <a:schemeClr val="lt2"/>
              </a:buClr>
              <a:buSzPts val="800"/>
              <a:buChar char="■"/>
              <a:defRPr>
                <a:solidFill>
                  <a:schemeClr val="lt2"/>
                </a:solidFill>
              </a:defRPr>
            </a:lvl3pPr>
            <a:lvl4pPr indent="-279400" lvl="3" marL="1828800" algn="r">
              <a:spcBef>
                <a:spcPts val="0"/>
              </a:spcBef>
              <a:spcAft>
                <a:spcPts val="0"/>
              </a:spcAft>
              <a:buClr>
                <a:schemeClr val="lt2"/>
              </a:buClr>
              <a:buSzPts val="800"/>
              <a:buChar char="●"/>
              <a:defRPr>
                <a:solidFill>
                  <a:schemeClr val="lt2"/>
                </a:solidFill>
              </a:defRPr>
            </a:lvl4pPr>
            <a:lvl5pPr indent="-279400" lvl="4" marL="2286000" algn="r">
              <a:spcBef>
                <a:spcPts val="0"/>
              </a:spcBef>
              <a:spcAft>
                <a:spcPts val="0"/>
              </a:spcAft>
              <a:buClr>
                <a:schemeClr val="lt2"/>
              </a:buClr>
              <a:buSzPts val="800"/>
              <a:buChar char="○"/>
              <a:defRPr>
                <a:solidFill>
                  <a:schemeClr val="lt2"/>
                </a:solidFill>
              </a:defRPr>
            </a:lvl5pPr>
            <a:lvl6pPr indent="-279400" lvl="5" marL="2743200" algn="r">
              <a:spcBef>
                <a:spcPts val="0"/>
              </a:spcBef>
              <a:spcAft>
                <a:spcPts val="0"/>
              </a:spcAft>
              <a:buClr>
                <a:schemeClr val="lt2"/>
              </a:buClr>
              <a:buSzPts val="800"/>
              <a:buChar char="■"/>
              <a:defRPr>
                <a:solidFill>
                  <a:schemeClr val="lt2"/>
                </a:solidFill>
              </a:defRPr>
            </a:lvl6pPr>
            <a:lvl7pPr indent="-279400" lvl="6" marL="3200400" algn="r">
              <a:spcBef>
                <a:spcPts val="0"/>
              </a:spcBef>
              <a:spcAft>
                <a:spcPts val="0"/>
              </a:spcAft>
              <a:buClr>
                <a:schemeClr val="lt2"/>
              </a:buClr>
              <a:buSzPts val="800"/>
              <a:buChar char="●"/>
              <a:defRPr>
                <a:solidFill>
                  <a:schemeClr val="lt2"/>
                </a:solidFill>
              </a:defRPr>
            </a:lvl7pPr>
            <a:lvl8pPr indent="-279400" lvl="7" marL="3657600" algn="r">
              <a:spcBef>
                <a:spcPts val="0"/>
              </a:spcBef>
              <a:spcAft>
                <a:spcPts val="0"/>
              </a:spcAft>
              <a:buClr>
                <a:schemeClr val="lt2"/>
              </a:buClr>
              <a:buSzPts val="800"/>
              <a:buChar char="○"/>
              <a:defRPr>
                <a:solidFill>
                  <a:schemeClr val="lt2"/>
                </a:solidFill>
              </a:defRPr>
            </a:lvl8pPr>
            <a:lvl9pPr indent="-279400" lvl="8" marL="4114800" algn="r">
              <a:spcBef>
                <a:spcPts val="0"/>
              </a:spcBef>
              <a:spcAft>
                <a:spcPts val="0"/>
              </a:spcAft>
              <a:buClr>
                <a:schemeClr val="lt2"/>
              </a:buClr>
              <a:buSzPts val="800"/>
              <a:buChar char="■"/>
              <a:defRPr>
                <a:solidFill>
                  <a:schemeClr val="lt2"/>
                </a:solidFill>
              </a:defRPr>
            </a:lvl9pPr>
          </a:lstStyle>
          <a:p/>
        </p:txBody>
      </p:sp>
      <p:cxnSp>
        <p:nvCxnSpPr>
          <p:cNvPr id="491" name="Google Shape;491;p46"/>
          <p:cNvCxnSpPr/>
          <p:nvPr/>
        </p:nvCxnSpPr>
        <p:spPr>
          <a:xfrm rot="10800000">
            <a:off x="226300" y="4788100"/>
            <a:ext cx="86676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492" name="Shape 49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b"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0" lIns="0" spcFirstLastPara="1" rIns="0" wrap="square" tIns="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b"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2">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spcBef>
                <a:spcPts val="0"/>
              </a:spcBef>
              <a:spcAft>
                <a:spcPts val="0"/>
              </a:spcAft>
              <a:buSzPts val="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2.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49575" y="634948"/>
            <a:ext cx="2277000" cy="667200"/>
          </a:xfrm>
          <a:prstGeom prst="rect">
            <a:avLst/>
          </a:prstGeom>
          <a:noFill/>
          <a:ln>
            <a:noFill/>
          </a:ln>
        </p:spPr>
        <p:txBody>
          <a:bodyPr anchorCtr="0" anchor="t" bIns="0" lIns="0" spcFirstLastPara="1" rIns="0" wrap="square" tIns="0">
            <a:noAutofit/>
          </a:bodyPr>
          <a:lstStyle>
            <a:lvl1pPr lvl="0">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1pPr>
            <a:lvl2pPr lvl="1">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2pPr>
            <a:lvl3pPr lvl="2">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3pPr>
            <a:lvl4pPr lvl="3">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4pPr>
            <a:lvl5pPr lvl="4">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5pPr>
            <a:lvl6pPr lvl="5">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6pPr>
            <a:lvl7pPr lvl="6">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7pPr>
            <a:lvl8pPr lvl="7">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8pPr>
            <a:lvl9pPr lvl="8">
              <a:lnSpc>
                <a:spcPct val="75000"/>
              </a:lnSpc>
              <a:spcBef>
                <a:spcPts val="0"/>
              </a:spcBef>
              <a:spcAft>
                <a:spcPts val="0"/>
              </a:spcAft>
              <a:buClr>
                <a:schemeClr val="lt2"/>
              </a:buClr>
              <a:buSzPts val="2800"/>
              <a:buFont typeface="Work Sans Black"/>
              <a:buNone/>
              <a:defRPr sz="2800">
                <a:solidFill>
                  <a:schemeClr val="lt2"/>
                </a:solidFill>
                <a:latin typeface="Work Sans Black"/>
                <a:ea typeface="Work Sans Black"/>
                <a:cs typeface="Work Sans Black"/>
                <a:sym typeface="Work Sans Black"/>
              </a:defRPr>
            </a:lvl9pPr>
          </a:lstStyle>
          <a:p/>
        </p:txBody>
      </p:sp>
      <p:sp>
        <p:nvSpPr>
          <p:cNvPr id="7" name="Google Shape;7;p1"/>
          <p:cNvSpPr txBox="1"/>
          <p:nvPr>
            <p:ph idx="1" type="body"/>
          </p:nvPr>
        </p:nvSpPr>
        <p:spPr>
          <a:xfrm>
            <a:off x="449575" y="3121200"/>
            <a:ext cx="8433300" cy="1180800"/>
          </a:xfrm>
          <a:prstGeom prst="rect">
            <a:avLst/>
          </a:prstGeom>
          <a:noFill/>
          <a:ln>
            <a:noFill/>
          </a:ln>
        </p:spPr>
        <p:txBody>
          <a:bodyPr anchorCtr="0" anchor="b" bIns="0" lIns="0" spcFirstLastPara="1" rIns="0" wrap="square" tIns="0">
            <a:noAutofit/>
          </a:bodyPr>
          <a:lstStyle>
            <a:lvl1pPr indent="-279400" lvl="0" marL="457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1pPr>
            <a:lvl2pPr indent="-279400" lvl="1" marL="914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2pPr>
            <a:lvl3pPr indent="-279400" lvl="2" marL="1371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3pPr>
            <a:lvl4pPr indent="-279400" lvl="3" marL="1828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4pPr>
            <a:lvl5pPr indent="-279400" lvl="4" marL="22860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5pPr>
            <a:lvl6pPr indent="-279400" lvl="5" marL="27432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6pPr>
            <a:lvl7pPr indent="-279400" lvl="6" marL="32004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7pPr>
            <a:lvl8pPr indent="-279400" lvl="7" marL="36576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8pPr>
            <a:lvl9pPr indent="-279400" lvl="8" marL="4114800">
              <a:spcBef>
                <a:spcPts val="0"/>
              </a:spcBef>
              <a:spcAft>
                <a:spcPts val="0"/>
              </a:spcAft>
              <a:buClr>
                <a:schemeClr val="dk1"/>
              </a:buClr>
              <a:buSzPts val="800"/>
              <a:buFont typeface="Work Sans"/>
              <a:buChar char="■"/>
              <a:defRPr sz="800">
                <a:solidFill>
                  <a:schemeClr val="dk1"/>
                </a:solidFill>
                <a:latin typeface="Work Sans"/>
                <a:ea typeface="Work Sans"/>
                <a:cs typeface="Work Sans"/>
                <a:sym typeface="Work Sans"/>
              </a:defRPr>
            </a:lvl9pPr>
          </a:lstStyle>
          <a:p/>
        </p:txBody>
      </p:sp>
      <p:sp>
        <p:nvSpPr>
          <p:cNvPr id="8" name="Google Shape;8;p1"/>
          <p:cNvSpPr txBox="1"/>
          <p:nvPr>
            <p:ph idx="12" type="sldNum"/>
          </p:nvPr>
        </p:nvSpPr>
        <p:spPr>
          <a:xfrm>
            <a:off x="226300" y="4886025"/>
            <a:ext cx="456600" cy="169200"/>
          </a:xfrm>
          <a:prstGeom prst="rect">
            <a:avLst/>
          </a:prstGeom>
          <a:noFill/>
          <a:ln>
            <a:noFill/>
          </a:ln>
        </p:spPr>
        <p:txBody>
          <a:bodyPr anchorCtr="0" anchor="ctr" bIns="0" lIns="0" spcFirstLastPara="1" rIns="0" wrap="square" tIns="0">
            <a:noAutofit/>
          </a:bodyPr>
          <a:lstStyle>
            <a:lvl1pPr lvl="0" rtl="0">
              <a:buNone/>
              <a:defRPr sz="1100">
                <a:solidFill>
                  <a:schemeClr val="lt2"/>
                </a:solidFill>
                <a:latin typeface="Work Sans Black"/>
                <a:ea typeface="Work Sans Black"/>
                <a:cs typeface="Work Sans Black"/>
                <a:sym typeface="Work Sans Black"/>
              </a:defRPr>
            </a:lvl1pPr>
            <a:lvl2pPr lvl="1" rtl="0">
              <a:buNone/>
              <a:defRPr sz="1100">
                <a:solidFill>
                  <a:schemeClr val="lt2"/>
                </a:solidFill>
                <a:latin typeface="Work Sans Black"/>
                <a:ea typeface="Work Sans Black"/>
                <a:cs typeface="Work Sans Black"/>
                <a:sym typeface="Work Sans Black"/>
              </a:defRPr>
            </a:lvl2pPr>
            <a:lvl3pPr lvl="2" rtl="0">
              <a:buNone/>
              <a:defRPr sz="1100">
                <a:solidFill>
                  <a:schemeClr val="lt2"/>
                </a:solidFill>
                <a:latin typeface="Work Sans Black"/>
                <a:ea typeface="Work Sans Black"/>
                <a:cs typeface="Work Sans Black"/>
                <a:sym typeface="Work Sans Black"/>
              </a:defRPr>
            </a:lvl3pPr>
            <a:lvl4pPr lvl="3" rtl="0">
              <a:buNone/>
              <a:defRPr sz="1100">
                <a:solidFill>
                  <a:schemeClr val="lt2"/>
                </a:solidFill>
                <a:latin typeface="Work Sans Black"/>
                <a:ea typeface="Work Sans Black"/>
                <a:cs typeface="Work Sans Black"/>
                <a:sym typeface="Work Sans Black"/>
              </a:defRPr>
            </a:lvl4pPr>
            <a:lvl5pPr lvl="4" rtl="0">
              <a:buNone/>
              <a:defRPr sz="1100">
                <a:solidFill>
                  <a:schemeClr val="lt2"/>
                </a:solidFill>
                <a:latin typeface="Work Sans Black"/>
                <a:ea typeface="Work Sans Black"/>
                <a:cs typeface="Work Sans Black"/>
                <a:sym typeface="Work Sans Black"/>
              </a:defRPr>
            </a:lvl5pPr>
            <a:lvl6pPr lvl="5" rtl="0">
              <a:buNone/>
              <a:defRPr sz="1100">
                <a:solidFill>
                  <a:schemeClr val="lt2"/>
                </a:solidFill>
                <a:latin typeface="Work Sans Black"/>
                <a:ea typeface="Work Sans Black"/>
                <a:cs typeface="Work Sans Black"/>
                <a:sym typeface="Work Sans Black"/>
              </a:defRPr>
            </a:lvl6pPr>
            <a:lvl7pPr lvl="6" rtl="0">
              <a:buNone/>
              <a:defRPr sz="1100">
                <a:solidFill>
                  <a:schemeClr val="lt2"/>
                </a:solidFill>
                <a:latin typeface="Work Sans Black"/>
                <a:ea typeface="Work Sans Black"/>
                <a:cs typeface="Work Sans Black"/>
                <a:sym typeface="Work Sans Black"/>
              </a:defRPr>
            </a:lvl7pPr>
            <a:lvl8pPr lvl="7" rtl="0">
              <a:buNone/>
              <a:defRPr sz="1100">
                <a:solidFill>
                  <a:schemeClr val="lt2"/>
                </a:solidFill>
                <a:latin typeface="Work Sans Black"/>
                <a:ea typeface="Work Sans Black"/>
                <a:cs typeface="Work Sans Black"/>
                <a:sym typeface="Work Sans Black"/>
              </a:defRPr>
            </a:lvl8pPr>
            <a:lvl9pPr lvl="8" rtl="0">
              <a:buNone/>
              <a:defRPr sz="1100">
                <a:solidFill>
                  <a:schemeClr val="lt2"/>
                </a:solidFill>
                <a:latin typeface="Work Sans Black"/>
                <a:ea typeface="Work Sans Black"/>
                <a:cs typeface="Work Sans Black"/>
                <a:sym typeface="Work Sans Black"/>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E46962"/>
          </p15:clr>
        </p15:guide>
        <p15:guide id="2" orient="horz" pos="2845">
          <p15:clr>
            <a:srgbClr val="E46962"/>
          </p15:clr>
        </p15:guide>
        <p15:guide id="3" pos="144">
          <p15:clr>
            <a:srgbClr val="E46962"/>
          </p15:clr>
        </p15:guide>
        <p15:guide id="4" pos="467">
          <p15:clr>
            <a:srgbClr val="E46962"/>
          </p15:clr>
        </p15:guide>
        <p15:guide id="5" pos="611">
          <p15:clr>
            <a:srgbClr val="E46962"/>
          </p15:clr>
        </p15:guide>
        <p15:guide id="6" pos="933">
          <p15:clr>
            <a:srgbClr val="E46962"/>
          </p15:clr>
        </p15:guide>
        <p15:guide id="7" pos="1077">
          <p15:clr>
            <a:srgbClr val="E46962"/>
          </p15:clr>
        </p15:guide>
        <p15:guide id="8" pos="1400">
          <p15:clr>
            <a:srgbClr val="E46962"/>
          </p15:clr>
        </p15:guide>
        <p15:guide id="9" pos="1544">
          <p15:clr>
            <a:srgbClr val="E46962"/>
          </p15:clr>
        </p15:guide>
        <p15:guide id="10" pos="1866">
          <p15:clr>
            <a:srgbClr val="E46962"/>
          </p15:clr>
        </p15:guide>
        <p15:guide id="11" pos="2010">
          <p15:clr>
            <a:srgbClr val="E46962"/>
          </p15:clr>
        </p15:guide>
        <p15:guide id="12" pos="2477">
          <p15:clr>
            <a:srgbClr val="E46962"/>
          </p15:clr>
        </p15:guide>
        <p15:guide id="13" pos="2333">
          <p15:clr>
            <a:srgbClr val="E46962"/>
          </p15:clr>
        </p15:guide>
        <p15:guide id="14" pos="2799">
          <p15:clr>
            <a:srgbClr val="E46962"/>
          </p15:clr>
        </p15:guide>
        <p15:guide id="15" pos="3266">
          <p15:clr>
            <a:srgbClr val="E46962"/>
          </p15:clr>
        </p15:guide>
        <p15:guide id="16" pos="2943">
          <p15:clr>
            <a:srgbClr val="E46962"/>
          </p15:clr>
        </p15:guide>
        <p15:guide id="17" pos="3729">
          <p15:clr>
            <a:srgbClr val="E46962"/>
          </p15:clr>
        </p15:guide>
        <p15:guide id="18" pos="3410">
          <p15:clr>
            <a:srgbClr val="E46962"/>
          </p15:clr>
        </p15:guide>
        <p15:guide id="19" pos="4196">
          <p15:clr>
            <a:srgbClr val="E46962"/>
          </p15:clr>
        </p15:guide>
        <p15:guide id="20" pos="3873">
          <p15:clr>
            <a:srgbClr val="E46962"/>
          </p15:clr>
        </p15:guide>
        <p15:guide id="21" pos="4340">
          <p15:clr>
            <a:srgbClr val="E46962"/>
          </p15:clr>
        </p15:guide>
        <p15:guide id="22" pos="4806">
          <p15:clr>
            <a:srgbClr val="E46962"/>
          </p15:clr>
        </p15:guide>
        <p15:guide id="23" pos="4662">
          <p15:clr>
            <a:srgbClr val="E46962"/>
          </p15:clr>
        </p15:guide>
        <p15:guide id="24" pos="5273">
          <p15:clr>
            <a:srgbClr val="E46962"/>
          </p15:clr>
        </p15:guide>
        <p15:guide id="25" pos="5129">
          <p15:clr>
            <a:srgbClr val="E46962"/>
          </p15:clr>
        </p15:guide>
        <p15:guide id="26" pos="5595">
          <p15:clr>
            <a:srgbClr val="E46962"/>
          </p15:clr>
        </p15:guide>
        <p15:guide id="27" orient="horz" pos="299">
          <p15:clr>
            <a:srgbClr val="E46962"/>
          </p15:clr>
        </p15:guide>
        <p15:guide id="28" orient="horz" pos="449">
          <p15:clr>
            <a:srgbClr val="E46962"/>
          </p15:clr>
        </p15:guide>
        <p15:guide id="29" orient="horz" pos="599">
          <p15:clr>
            <a:srgbClr val="E46962"/>
          </p15:clr>
        </p15:guide>
        <p15:guide id="30" orient="horz" pos="748">
          <p15:clr>
            <a:srgbClr val="E46962"/>
          </p15:clr>
        </p15:guide>
        <p15:guide id="31" orient="horz" pos="898">
          <p15:clr>
            <a:srgbClr val="E46962"/>
          </p15:clr>
        </p15:guide>
        <p15:guide id="32" orient="horz" pos="1048">
          <p15:clr>
            <a:srgbClr val="E46962"/>
          </p15:clr>
        </p15:guide>
        <p15:guide id="33" orient="horz" pos="1197">
          <p15:clr>
            <a:srgbClr val="E46962"/>
          </p15:clr>
        </p15:guide>
        <p15:guide id="34" orient="horz" pos="1347">
          <p15:clr>
            <a:srgbClr val="E46962"/>
          </p15:clr>
        </p15:guide>
        <p15:guide id="35" orient="horz" pos="1497">
          <p15:clr>
            <a:srgbClr val="E46962"/>
          </p15:clr>
        </p15:guide>
        <p15:guide id="36" orient="horz" pos="1646">
          <p15:clr>
            <a:srgbClr val="E46962"/>
          </p15:clr>
        </p15:guide>
        <p15:guide id="37" orient="horz" pos="1796">
          <p15:clr>
            <a:srgbClr val="E46962"/>
          </p15:clr>
        </p15:guide>
        <p15:guide id="38" orient="horz" pos="1947">
          <p15:clr>
            <a:srgbClr val="E46962"/>
          </p15:clr>
        </p15:guide>
        <p15:guide id="39" orient="horz" pos="2097">
          <p15:clr>
            <a:srgbClr val="E46962"/>
          </p15:clr>
        </p15:guide>
        <p15:guide id="40" orient="horz" pos="2246">
          <p15:clr>
            <a:srgbClr val="E46962"/>
          </p15:clr>
        </p15:guide>
        <p15:guide id="41" orient="horz" pos="2396">
          <p15:clr>
            <a:srgbClr val="E46962"/>
          </p15:clr>
        </p15:guide>
        <p15:guide id="42" orient="horz" pos="2546">
          <p15:clr>
            <a:srgbClr val="E46962"/>
          </p15:clr>
        </p15:guide>
        <p15:guide id="43" orient="horz" pos="2695">
          <p15:clr>
            <a:srgbClr val="E46962"/>
          </p15:clr>
        </p15:guide>
        <p15:guide id="44" orient="horz" pos="2995">
          <p15:clr>
            <a:srgbClr val="E46962"/>
          </p15:clr>
        </p15:guide>
        <p15:guide id="45" orient="horz" pos="313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22.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2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8"/>
          <p:cNvSpPr txBox="1"/>
          <p:nvPr>
            <p:ph type="title"/>
          </p:nvPr>
        </p:nvSpPr>
        <p:spPr>
          <a:xfrm>
            <a:off x="2962800" y="3090601"/>
            <a:ext cx="3697800" cy="59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By: Ankur, Brian, Catherine,Imtiyaz</a:t>
            </a:r>
            <a:endParaRPr sz="1800"/>
          </a:p>
          <a:p>
            <a:pPr indent="0" lvl="0" marL="0" rtl="0" algn="l">
              <a:spcBef>
                <a:spcPts val="0"/>
              </a:spcBef>
              <a:spcAft>
                <a:spcPts val="0"/>
              </a:spcAft>
              <a:buNone/>
            </a:pPr>
            <a:r>
              <a:t/>
            </a:r>
            <a:endParaRPr sz="1800"/>
          </a:p>
        </p:txBody>
      </p:sp>
      <p:pic>
        <p:nvPicPr>
          <p:cNvPr id="498" name="Google Shape;498;p48"/>
          <p:cNvPicPr preferRelativeResize="0"/>
          <p:nvPr>
            <p:ph idx="2" type="pic"/>
          </p:nvPr>
        </p:nvPicPr>
        <p:blipFill rotWithShape="1">
          <a:blip r:embed="rId3">
            <a:alphaModFix/>
          </a:blip>
          <a:srcRect b="13391" l="0" r="0" t="13391"/>
          <a:stretch/>
        </p:blipFill>
        <p:spPr>
          <a:xfrm>
            <a:off x="6148575" y="0"/>
            <a:ext cx="2995502" cy="1426455"/>
          </a:xfrm>
          <a:prstGeom prst="rect">
            <a:avLst/>
          </a:prstGeom>
        </p:spPr>
      </p:pic>
      <p:pic>
        <p:nvPicPr>
          <p:cNvPr id="499" name="Google Shape;499;p48"/>
          <p:cNvPicPr preferRelativeResize="0"/>
          <p:nvPr>
            <p:ph idx="3" type="pic"/>
          </p:nvPr>
        </p:nvPicPr>
        <p:blipFill rotWithShape="1">
          <a:blip r:embed="rId4">
            <a:alphaModFix/>
          </a:blip>
          <a:srcRect b="15523" l="0" r="0" t="15516"/>
          <a:stretch/>
        </p:blipFill>
        <p:spPr>
          <a:xfrm>
            <a:off x="6148575" y="3803400"/>
            <a:ext cx="2995502" cy="1343530"/>
          </a:xfrm>
          <a:prstGeom prst="rect">
            <a:avLst/>
          </a:prstGeom>
        </p:spPr>
      </p:pic>
      <p:pic>
        <p:nvPicPr>
          <p:cNvPr id="500" name="Google Shape;500;p48"/>
          <p:cNvPicPr preferRelativeResize="0"/>
          <p:nvPr>
            <p:ph idx="4" type="pic"/>
          </p:nvPr>
        </p:nvPicPr>
        <p:blipFill rotWithShape="1">
          <a:blip r:embed="rId5">
            <a:alphaModFix/>
          </a:blip>
          <a:srcRect b="17578" l="0" r="0" t="17578"/>
          <a:stretch/>
        </p:blipFill>
        <p:spPr>
          <a:xfrm>
            <a:off x="2962800" y="3803400"/>
            <a:ext cx="3185700" cy="1343482"/>
          </a:xfrm>
          <a:prstGeom prst="rect">
            <a:avLst/>
          </a:prstGeom>
        </p:spPr>
      </p:pic>
      <p:sp>
        <p:nvSpPr>
          <p:cNvPr id="501" name="Google Shape;501;p48"/>
          <p:cNvSpPr/>
          <p:nvPr/>
        </p:nvSpPr>
        <p:spPr>
          <a:xfrm>
            <a:off x="6148575" y="1423800"/>
            <a:ext cx="2995500" cy="118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6148575" y="2613600"/>
            <a:ext cx="2995500" cy="1189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8"/>
          <p:cNvSpPr/>
          <p:nvPr/>
        </p:nvSpPr>
        <p:spPr>
          <a:xfrm>
            <a:off x="0" y="3803400"/>
            <a:ext cx="2962800" cy="133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8"/>
          <p:cNvSpPr txBox="1"/>
          <p:nvPr/>
        </p:nvSpPr>
        <p:spPr>
          <a:xfrm>
            <a:off x="740700" y="1055325"/>
            <a:ext cx="40707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dk1"/>
                </a:solidFill>
                <a:latin typeface="Work Sans"/>
                <a:ea typeface="Work Sans"/>
                <a:cs typeface="Work Sans"/>
                <a:sym typeface="Work Sans"/>
              </a:rPr>
              <a:t>DANA 4820 Project</a:t>
            </a:r>
            <a:endParaRPr b="1" sz="4800">
              <a:solidFill>
                <a:schemeClr val="dk1"/>
              </a:solidFill>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62" name="Shape 562"/>
        <p:cNvGrpSpPr/>
        <p:nvPr/>
      </p:nvGrpSpPr>
      <p:grpSpPr>
        <a:xfrm>
          <a:off x="0" y="0"/>
          <a:ext cx="0" cy="0"/>
          <a:chOff x="0" y="0"/>
          <a:chExt cx="0" cy="0"/>
        </a:xfrm>
      </p:grpSpPr>
      <p:sp>
        <p:nvSpPr>
          <p:cNvPr id="563" name="Google Shape;563;p57"/>
          <p:cNvSpPr txBox="1"/>
          <p:nvPr/>
        </p:nvSpPr>
        <p:spPr>
          <a:xfrm>
            <a:off x="1900650" y="326700"/>
            <a:ext cx="50871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Work Sans Black"/>
                <a:ea typeface="Work Sans Black"/>
                <a:cs typeface="Work Sans Black"/>
                <a:sym typeface="Work Sans Black"/>
              </a:rPr>
              <a:t>Numerical Variables</a:t>
            </a:r>
            <a:endParaRPr sz="1000">
              <a:solidFill>
                <a:schemeClr val="dk1"/>
              </a:solidFill>
              <a:latin typeface="Work Sans"/>
              <a:ea typeface="Work Sans"/>
              <a:cs typeface="Work Sans"/>
              <a:sym typeface="Work Sans"/>
            </a:endParaRPr>
          </a:p>
        </p:txBody>
      </p:sp>
      <p:sp>
        <p:nvSpPr>
          <p:cNvPr id="564" name="Google Shape;564;p57"/>
          <p:cNvSpPr txBox="1"/>
          <p:nvPr/>
        </p:nvSpPr>
        <p:spPr>
          <a:xfrm>
            <a:off x="19469" y="945255"/>
            <a:ext cx="758700" cy="4062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Clr>
                <a:schemeClr val="dk1"/>
              </a:buClr>
              <a:buSzPts val="1100"/>
              <a:buFont typeface="Arial"/>
              <a:buNone/>
            </a:pPr>
            <a:r>
              <a:rPr b="1" lang="en" sz="900">
                <a:solidFill>
                  <a:schemeClr val="dk2"/>
                </a:solidFill>
                <a:latin typeface="Work Sans"/>
                <a:ea typeface="Work Sans"/>
                <a:cs typeface="Work Sans"/>
                <a:sym typeface="Work Sans"/>
              </a:rPr>
              <a:t> </a:t>
            </a:r>
            <a:br>
              <a:rPr b="1" lang="en" sz="900">
                <a:solidFill>
                  <a:schemeClr val="dk2"/>
                </a:solidFill>
                <a:latin typeface="Work Sans"/>
                <a:ea typeface="Work Sans"/>
                <a:cs typeface="Work Sans"/>
                <a:sym typeface="Work Sans"/>
              </a:rPr>
            </a:br>
            <a:endParaRPr b="1" sz="900">
              <a:solidFill>
                <a:schemeClr val="dk2"/>
              </a:solidFill>
              <a:latin typeface="Work Sans"/>
              <a:ea typeface="Work Sans"/>
              <a:cs typeface="Work Sans"/>
              <a:sym typeface="Work Sans"/>
            </a:endParaRPr>
          </a:p>
        </p:txBody>
      </p:sp>
      <p:sp>
        <p:nvSpPr>
          <p:cNvPr id="565" name="Google Shape;565;p57"/>
          <p:cNvSpPr txBox="1"/>
          <p:nvPr/>
        </p:nvSpPr>
        <p:spPr>
          <a:xfrm>
            <a:off x="19469" y="1953480"/>
            <a:ext cx="758700" cy="2955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Clr>
                <a:schemeClr val="dk1"/>
              </a:buClr>
              <a:buSzPts val="1100"/>
              <a:buFont typeface="Arial"/>
              <a:buNone/>
            </a:pPr>
            <a:r>
              <a:t/>
            </a:r>
            <a:endParaRPr b="1" sz="900">
              <a:solidFill>
                <a:schemeClr val="dk2"/>
              </a:solidFill>
              <a:latin typeface="Work Sans"/>
              <a:ea typeface="Work Sans"/>
              <a:cs typeface="Work Sans"/>
              <a:sym typeface="Work Sans"/>
            </a:endParaRPr>
          </a:p>
        </p:txBody>
      </p:sp>
      <p:pic>
        <p:nvPicPr>
          <p:cNvPr id="566" name="Google Shape;566;p57" title="Screenshot 2025-11-30 at 11.35.06 PM.png"/>
          <p:cNvPicPr preferRelativeResize="0"/>
          <p:nvPr/>
        </p:nvPicPr>
        <p:blipFill>
          <a:blip r:embed="rId3">
            <a:alphaModFix/>
          </a:blip>
          <a:stretch>
            <a:fillRect/>
          </a:stretch>
        </p:blipFill>
        <p:spPr>
          <a:xfrm>
            <a:off x="932375" y="1082325"/>
            <a:ext cx="7480852" cy="3888299"/>
          </a:xfrm>
          <a:prstGeom prst="rect">
            <a:avLst/>
          </a:prstGeom>
          <a:noFill/>
          <a:ln>
            <a:noFill/>
          </a:ln>
          <a:effectLst>
            <a:outerShdw blurRad="57150" rotWithShape="0" algn="bl" dir="10200000" dist="123825">
              <a:srgbClr val="000000">
                <a:alpha val="52999"/>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70" name="Shape 570"/>
        <p:cNvGrpSpPr/>
        <p:nvPr/>
      </p:nvGrpSpPr>
      <p:grpSpPr>
        <a:xfrm>
          <a:off x="0" y="0"/>
          <a:ext cx="0" cy="0"/>
          <a:chOff x="0" y="0"/>
          <a:chExt cx="0" cy="0"/>
        </a:xfrm>
      </p:grpSpPr>
      <p:sp>
        <p:nvSpPr>
          <p:cNvPr id="571" name="Google Shape;571;p58"/>
          <p:cNvSpPr txBox="1"/>
          <p:nvPr/>
        </p:nvSpPr>
        <p:spPr>
          <a:xfrm>
            <a:off x="837100" y="779000"/>
            <a:ext cx="3988500" cy="886500"/>
          </a:xfrm>
          <a:prstGeom prst="rect">
            <a:avLst/>
          </a:prstGeom>
          <a:noFill/>
          <a:ln>
            <a:noFill/>
          </a:ln>
        </p:spPr>
        <p:txBody>
          <a:bodyPr anchorCtr="0" anchor="ctr" bIns="0" lIns="0" spcFirstLastPara="1" rIns="0" wrap="square" tIns="0">
            <a:noAutofit/>
          </a:bodyPr>
          <a:lstStyle/>
          <a:p>
            <a:pPr indent="0" lvl="0" marL="0" rtl="0" algn="l">
              <a:lnSpc>
                <a:spcPct val="70000"/>
              </a:lnSpc>
              <a:spcBef>
                <a:spcPts val="0"/>
              </a:spcBef>
              <a:spcAft>
                <a:spcPts val="0"/>
              </a:spcAft>
              <a:buClr>
                <a:schemeClr val="dk1"/>
              </a:buClr>
              <a:buSzPts val="1100"/>
              <a:buFont typeface="Arial"/>
              <a:buNone/>
            </a:pPr>
            <a:r>
              <a:t/>
            </a:r>
            <a:endParaRPr sz="3000">
              <a:solidFill>
                <a:schemeClr val="dk1"/>
              </a:solidFill>
              <a:latin typeface="Work Sans Black"/>
              <a:ea typeface="Work Sans Black"/>
              <a:cs typeface="Work Sans Black"/>
              <a:sym typeface="Work Sans Black"/>
            </a:endParaRPr>
          </a:p>
        </p:txBody>
      </p:sp>
      <p:sp>
        <p:nvSpPr>
          <p:cNvPr id="572" name="Google Shape;572;p58"/>
          <p:cNvSpPr txBox="1"/>
          <p:nvPr/>
        </p:nvSpPr>
        <p:spPr>
          <a:xfrm>
            <a:off x="1929900" y="391425"/>
            <a:ext cx="5284200" cy="623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Work Sans Black"/>
                <a:ea typeface="Work Sans Black"/>
                <a:cs typeface="Work Sans Black"/>
                <a:sym typeface="Work Sans Black"/>
              </a:rPr>
              <a:t>Categorical Variables</a:t>
            </a:r>
            <a:endParaRPr sz="1000">
              <a:solidFill>
                <a:schemeClr val="dk1"/>
              </a:solidFill>
              <a:latin typeface="Work Sans"/>
              <a:ea typeface="Work Sans"/>
              <a:cs typeface="Work Sans"/>
              <a:sym typeface="Work Sans"/>
            </a:endParaRPr>
          </a:p>
        </p:txBody>
      </p:sp>
      <p:sp>
        <p:nvSpPr>
          <p:cNvPr id="573" name="Google Shape;573;p58"/>
          <p:cNvSpPr txBox="1"/>
          <p:nvPr/>
        </p:nvSpPr>
        <p:spPr>
          <a:xfrm>
            <a:off x="19469" y="945255"/>
            <a:ext cx="758700" cy="4062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Clr>
                <a:schemeClr val="dk1"/>
              </a:buClr>
              <a:buSzPts val="1100"/>
              <a:buFont typeface="Arial"/>
              <a:buNone/>
            </a:pPr>
            <a:r>
              <a:rPr b="1" lang="en" sz="900">
                <a:solidFill>
                  <a:schemeClr val="dk2"/>
                </a:solidFill>
                <a:latin typeface="Work Sans"/>
                <a:ea typeface="Work Sans"/>
                <a:cs typeface="Work Sans"/>
                <a:sym typeface="Work Sans"/>
              </a:rPr>
              <a:t> </a:t>
            </a:r>
            <a:br>
              <a:rPr b="1" lang="en" sz="900">
                <a:solidFill>
                  <a:schemeClr val="dk2"/>
                </a:solidFill>
                <a:latin typeface="Work Sans"/>
                <a:ea typeface="Work Sans"/>
                <a:cs typeface="Work Sans"/>
                <a:sym typeface="Work Sans"/>
              </a:rPr>
            </a:br>
            <a:endParaRPr b="1" sz="900">
              <a:solidFill>
                <a:schemeClr val="dk2"/>
              </a:solidFill>
              <a:latin typeface="Work Sans"/>
              <a:ea typeface="Work Sans"/>
              <a:cs typeface="Work Sans"/>
              <a:sym typeface="Work Sans"/>
            </a:endParaRPr>
          </a:p>
        </p:txBody>
      </p:sp>
      <p:sp>
        <p:nvSpPr>
          <p:cNvPr id="574" name="Google Shape;574;p58"/>
          <p:cNvSpPr txBox="1"/>
          <p:nvPr/>
        </p:nvSpPr>
        <p:spPr>
          <a:xfrm>
            <a:off x="19469" y="2770022"/>
            <a:ext cx="758700" cy="2955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Clr>
                <a:schemeClr val="dk1"/>
              </a:buClr>
              <a:buSzPts val="1100"/>
              <a:buFont typeface="Arial"/>
              <a:buNone/>
            </a:pPr>
            <a:r>
              <a:t/>
            </a:r>
            <a:endParaRPr b="1" sz="900">
              <a:solidFill>
                <a:schemeClr val="dk2"/>
              </a:solidFill>
              <a:latin typeface="Work Sans"/>
              <a:ea typeface="Work Sans"/>
              <a:cs typeface="Work Sans"/>
              <a:sym typeface="Work Sans"/>
            </a:endParaRPr>
          </a:p>
        </p:txBody>
      </p:sp>
      <p:sp>
        <p:nvSpPr>
          <p:cNvPr id="575" name="Google Shape;575;p58"/>
          <p:cNvSpPr txBox="1"/>
          <p:nvPr/>
        </p:nvSpPr>
        <p:spPr>
          <a:xfrm>
            <a:off x="19469" y="3441389"/>
            <a:ext cx="758700" cy="2955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Clr>
                <a:schemeClr val="dk1"/>
              </a:buClr>
              <a:buSzPts val="1100"/>
              <a:buFont typeface="Arial"/>
              <a:buNone/>
            </a:pPr>
            <a:r>
              <a:t/>
            </a:r>
            <a:endParaRPr b="1" sz="900">
              <a:solidFill>
                <a:schemeClr val="dk2"/>
              </a:solidFill>
              <a:latin typeface="Work Sans"/>
              <a:ea typeface="Work Sans"/>
              <a:cs typeface="Work Sans"/>
              <a:sym typeface="Work Sans"/>
            </a:endParaRPr>
          </a:p>
        </p:txBody>
      </p:sp>
      <p:sp>
        <p:nvSpPr>
          <p:cNvPr id="576" name="Google Shape;576;p58"/>
          <p:cNvSpPr txBox="1"/>
          <p:nvPr/>
        </p:nvSpPr>
        <p:spPr>
          <a:xfrm>
            <a:off x="4827456" y="716655"/>
            <a:ext cx="758700" cy="2955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chemeClr val="dk1"/>
              </a:buClr>
              <a:buSzPts val="1100"/>
              <a:buFont typeface="Arial"/>
              <a:buNone/>
            </a:pPr>
            <a:r>
              <a:t/>
            </a:r>
            <a:endParaRPr b="1" sz="900">
              <a:solidFill>
                <a:schemeClr val="dk1"/>
              </a:solidFill>
              <a:latin typeface="Work Sans"/>
              <a:ea typeface="Work Sans"/>
              <a:cs typeface="Work Sans"/>
              <a:sym typeface="Work Sans"/>
            </a:endParaRPr>
          </a:p>
        </p:txBody>
      </p:sp>
      <p:sp>
        <p:nvSpPr>
          <p:cNvPr id="577" name="Google Shape;577;p58"/>
          <p:cNvSpPr txBox="1"/>
          <p:nvPr/>
        </p:nvSpPr>
        <p:spPr>
          <a:xfrm>
            <a:off x="19469" y="1953480"/>
            <a:ext cx="758700" cy="295500"/>
          </a:xfrm>
          <a:prstGeom prst="rect">
            <a:avLst/>
          </a:prstGeom>
          <a:noFill/>
          <a:ln>
            <a:noFill/>
          </a:ln>
        </p:spPr>
        <p:txBody>
          <a:bodyPr anchorCtr="0" anchor="t" bIns="91425" lIns="91425" spcFirstLastPara="1" rIns="91425" wrap="square" tIns="91425">
            <a:spAutoFit/>
          </a:bodyPr>
          <a:lstStyle/>
          <a:p>
            <a:pPr indent="0" lvl="0" marL="0" rtl="0" algn="r">
              <a:lnSpc>
                <a:spcPct val="80000"/>
              </a:lnSpc>
              <a:spcBef>
                <a:spcPts val="0"/>
              </a:spcBef>
              <a:spcAft>
                <a:spcPts val="0"/>
              </a:spcAft>
              <a:buClr>
                <a:schemeClr val="dk1"/>
              </a:buClr>
              <a:buSzPts val="1100"/>
              <a:buFont typeface="Arial"/>
              <a:buNone/>
            </a:pPr>
            <a:r>
              <a:t/>
            </a:r>
            <a:endParaRPr b="1" sz="900">
              <a:solidFill>
                <a:schemeClr val="dk2"/>
              </a:solidFill>
              <a:latin typeface="Work Sans"/>
              <a:ea typeface="Work Sans"/>
              <a:cs typeface="Work Sans"/>
              <a:sym typeface="Work Sans"/>
            </a:endParaRPr>
          </a:p>
        </p:txBody>
      </p:sp>
      <p:sp>
        <p:nvSpPr>
          <p:cNvPr id="578" name="Google Shape;578;p58"/>
          <p:cNvSpPr txBox="1"/>
          <p:nvPr/>
        </p:nvSpPr>
        <p:spPr>
          <a:xfrm>
            <a:off x="1155063" y="1576675"/>
            <a:ext cx="1373700" cy="295500"/>
          </a:xfrm>
          <a:prstGeom prst="rect">
            <a:avLst/>
          </a:prstGeom>
          <a:solidFill>
            <a:srgbClr val="EA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abor vs gender</a:t>
            </a:r>
            <a:endParaRPr b="1" sz="1200">
              <a:solidFill>
                <a:schemeClr val="dk1"/>
              </a:solidFill>
              <a:latin typeface="Work Sans"/>
              <a:ea typeface="Work Sans"/>
              <a:cs typeface="Work Sans"/>
              <a:sym typeface="Work Sans"/>
            </a:endParaRPr>
          </a:p>
        </p:txBody>
      </p:sp>
      <p:sp>
        <p:nvSpPr>
          <p:cNvPr id="579" name="Google Shape;579;p58"/>
          <p:cNvSpPr txBox="1"/>
          <p:nvPr/>
        </p:nvSpPr>
        <p:spPr>
          <a:xfrm>
            <a:off x="3783000" y="1281175"/>
            <a:ext cx="1060200" cy="2955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abor vs veg</a:t>
            </a:r>
            <a:endParaRPr b="1" sz="1200">
              <a:solidFill>
                <a:schemeClr val="dk1"/>
              </a:solidFill>
              <a:latin typeface="Work Sans"/>
              <a:ea typeface="Work Sans"/>
              <a:cs typeface="Work Sans"/>
              <a:sym typeface="Work Sans"/>
            </a:endParaRPr>
          </a:p>
        </p:txBody>
      </p:sp>
      <p:sp>
        <p:nvSpPr>
          <p:cNvPr id="580" name="Google Shape;580;p58"/>
          <p:cNvSpPr txBox="1"/>
          <p:nvPr/>
        </p:nvSpPr>
        <p:spPr>
          <a:xfrm>
            <a:off x="6520350" y="1425600"/>
            <a:ext cx="1219200" cy="295500"/>
          </a:xfrm>
          <a:prstGeom prst="rect">
            <a:avLst/>
          </a:prstGeom>
          <a:solidFill>
            <a:srgbClr val="EA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abor vs affil</a:t>
            </a:r>
            <a:endParaRPr b="1" sz="1200">
              <a:solidFill>
                <a:schemeClr val="dk1"/>
              </a:solidFill>
              <a:latin typeface="Work Sans"/>
              <a:ea typeface="Work Sans"/>
              <a:cs typeface="Work Sans"/>
              <a:sym typeface="Work Sans"/>
            </a:endParaRPr>
          </a:p>
        </p:txBody>
      </p:sp>
      <p:sp>
        <p:nvSpPr>
          <p:cNvPr id="581" name="Google Shape;581;p58"/>
          <p:cNvSpPr txBox="1"/>
          <p:nvPr/>
        </p:nvSpPr>
        <p:spPr>
          <a:xfrm>
            <a:off x="1239700" y="3328200"/>
            <a:ext cx="1373700" cy="2955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abor vs ideol</a:t>
            </a:r>
            <a:endParaRPr b="1" sz="1200">
              <a:solidFill>
                <a:schemeClr val="dk1"/>
              </a:solidFill>
              <a:latin typeface="Work Sans"/>
              <a:ea typeface="Work Sans"/>
              <a:cs typeface="Work Sans"/>
              <a:sym typeface="Work Sans"/>
            </a:endParaRPr>
          </a:p>
        </p:txBody>
      </p:sp>
      <p:sp>
        <p:nvSpPr>
          <p:cNvPr id="582" name="Google Shape;582;p58"/>
          <p:cNvSpPr txBox="1"/>
          <p:nvPr/>
        </p:nvSpPr>
        <p:spPr>
          <a:xfrm>
            <a:off x="4075725" y="3180450"/>
            <a:ext cx="1141500" cy="295500"/>
          </a:xfrm>
          <a:prstGeom prst="rect">
            <a:avLst/>
          </a:prstGeom>
          <a:solidFill>
            <a:srgbClr val="EA99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abor vs relig</a:t>
            </a:r>
            <a:endParaRPr b="1" sz="1200">
              <a:solidFill>
                <a:schemeClr val="dk1"/>
              </a:solidFill>
              <a:latin typeface="Work Sans"/>
              <a:ea typeface="Work Sans"/>
              <a:cs typeface="Work Sans"/>
              <a:sym typeface="Work Sans"/>
            </a:endParaRPr>
          </a:p>
        </p:txBody>
      </p:sp>
      <p:sp>
        <p:nvSpPr>
          <p:cNvPr id="583" name="Google Shape;583;p58"/>
          <p:cNvSpPr txBox="1"/>
          <p:nvPr/>
        </p:nvSpPr>
        <p:spPr>
          <a:xfrm>
            <a:off x="6636400" y="3248225"/>
            <a:ext cx="1141500" cy="2955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Work Sans"/>
                <a:ea typeface="Work Sans"/>
                <a:cs typeface="Work Sans"/>
                <a:sym typeface="Work Sans"/>
              </a:rPr>
              <a:t>abor vs life</a:t>
            </a:r>
            <a:endParaRPr b="1" sz="1200">
              <a:solidFill>
                <a:schemeClr val="dk1"/>
              </a:solidFill>
              <a:latin typeface="Work Sans"/>
              <a:ea typeface="Work Sans"/>
              <a:cs typeface="Work Sans"/>
              <a:sym typeface="Work Sans"/>
            </a:endParaRPr>
          </a:p>
        </p:txBody>
      </p:sp>
      <p:pic>
        <p:nvPicPr>
          <p:cNvPr id="584" name="Google Shape;584;p58"/>
          <p:cNvPicPr preferRelativeResize="0"/>
          <p:nvPr/>
        </p:nvPicPr>
        <p:blipFill>
          <a:blip r:embed="rId3">
            <a:alphaModFix/>
          </a:blip>
          <a:stretch>
            <a:fillRect/>
          </a:stretch>
        </p:blipFill>
        <p:spPr>
          <a:xfrm>
            <a:off x="1218019" y="1990238"/>
            <a:ext cx="1247775" cy="771525"/>
          </a:xfrm>
          <a:prstGeom prst="rect">
            <a:avLst/>
          </a:prstGeom>
          <a:noFill/>
          <a:ln cap="flat" cmpd="sng" w="19050">
            <a:solidFill>
              <a:schemeClr val="dk2"/>
            </a:solidFill>
            <a:prstDash val="solid"/>
            <a:round/>
            <a:headEnd len="sm" w="sm" type="none"/>
            <a:tailEnd len="sm" w="sm" type="none"/>
          </a:ln>
          <a:effectLst>
            <a:outerShdw blurRad="57150" rotWithShape="0" algn="bl" dir="10200000" dist="123825">
              <a:srgbClr val="000000">
                <a:alpha val="57000"/>
              </a:srgbClr>
            </a:outerShdw>
          </a:effectLst>
        </p:spPr>
      </p:pic>
      <p:pic>
        <p:nvPicPr>
          <p:cNvPr id="585" name="Google Shape;585;p58"/>
          <p:cNvPicPr preferRelativeResize="0"/>
          <p:nvPr/>
        </p:nvPicPr>
        <p:blipFill>
          <a:blip r:embed="rId4">
            <a:alphaModFix/>
          </a:blip>
          <a:stretch>
            <a:fillRect/>
          </a:stretch>
        </p:blipFill>
        <p:spPr>
          <a:xfrm>
            <a:off x="3703494" y="1728825"/>
            <a:ext cx="1219200" cy="819150"/>
          </a:xfrm>
          <a:prstGeom prst="rect">
            <a:avLst/>
          </a:prstGeom>
          <a:noFill/>
          <a:ln cap="flat" cmpd="sng" w="19050">
            <a:solidFill>
              <a:schemeClr val="dk2"/>
            </a:solidFill>
            <a:prstDash val="solid"/>
            <a:round/>
            <a:headEnd len="sm" w="sm" type="none"/>
            <a:tailEnd len="sm" w="sm" type="none"/>
          </a:ln>
          <a:effectLst>
            <a:outerShdw blurRad="57150" rotWithShape="0" algn="bl" dir="10200000" dist="123825">
              <a:srgbClr val="000000">
                <a:alpha val="57000"/>
              </a:srgbClr>
            </a:outerShdw>
          </a:effectLst>
        </p:spPr>
      </p:pic>
      <p:pic>
        <p:nvPicPr>
          <p:cNvPr id="586" name="Google Shape;586;p58"/>
          <p:cNvPicPr preferRelativeResize="0"/>
          <p:nvPr/>
        </p:nvPicPr>
        <p:blipFill>
          <a:blip r:embed="rId5">
            <a:alphaModFix/>
          </a:blip>
          <a:stretch>
            <a:fillRect/>
          </a:stretch>
        </p:blipFill>
        <p:spPr>
          <a:xfrm>
            <a:off x="6348894" y="1813500"/>
            <a:ext cx="1562100" cy="800100"/>
          </a:xfrm>
          <a:prstGeom prst="rect">
            <a:avLst/>
          </a:prstGeom>
          <a:noFill/>
          <a:ln cap="flat" cmpd="sng" w="19050">
            <a:solidFill>
              <a:schemeClr val="dk2"/>
            </a:solidFill>
            <a:prstDash val="solid"/>
            <a:round/>
            <a:headEnd len="sm" w="sm" type="none"/>
            <a:tailEnd len="sm" w="sm" type="none"/>
          </a:ln>
          <a:effectLst>
            <a:outerShdw blurRad="57150" rotWithShape="0" algn="bl" dir="10200000" dist="123825">
              <a:srgbClr val="000000">
                <a:alpha val="57000"/>
              </a:srgbClr>
            </a:outerShdw>
          </a:effectLst>
        </p:spPr>
      </p:pic>
      <p:pic>
        <p:nvPicPr>
          <p:cNvPr id="587" name="Google Shape;587;p58"/>
          <p:cNvPicPr preferRelativeResize="0"/>
          <p:nvPr/>
        </p:nvPicPr>
        <p:blipFill>
          <a:blip r:embed="rId6">
            <a:alphaModFix/>
          </a:blip>
          <a:stretch>
            <a:fillRect/>
          </a:stretch>
        </p:blipFill>
        <p:spPr>
          <a:xfrm>
            <a:off x="740707" y="3736900"/>
            <a:ext cx="2371725" cy="771525"/>
          </a:xfrm>
          <a:prstGeom prst="rect">
            <a:avLst/>
          </a:prstGeom>
          <a:noFill/>
          <a:ln cap="flat" cmpd="sng" w="19050">
            <a:solidFill>
              <a:schemeClr val="dk2"/>
            </a:solidFill>
            <a:prstDash val="solid"/>
            <a:round/>
            <a:headEnd len="sm" w="sm" type="none"/>
            <a:tailEnd len="sm" w="sm" type="none"/>
          </a:ln>
          <a:effectLst>
            <a:outerShdw blurRad="57150" rotWithShape="0" algn="bl" dir="10200000" dist="123825">
              <a:srgbClr val="000000">
                <a:alpha val="57000"/>
              </a:srgbClr>
            </a:outerShdw>
          </a:effectLst>
        </p:spPr>
      </p:pic>
      <p:pic>
        <p:nvPicPr>
          <p:cNvPr id="588" name="Google Shape;588;p58"/>
          <p:cNvPicPr preferRelativeResize="0"/>
          <p:nvPr/>
        </p:nvPicPr>
        <p:blipFill>
          <a:blip r:embed="rId7">
            <a:alphaModFix/>
          </a:blip>
          <a:stretch>
            <a:fillRect/>
          </a:stretch>
        </p:blipFill>
        <p:spPr>
          <a:xfrm>
            <a:off x="3703494" y="3543725"/>
            <a:ext cx="1885950" cy="742950"/>
          </a:xfrm>
          <a:prstGeom prst="rect">
            <a:avLst/>
          </a:prstGeom>
          <a:noFill/>
          <a:ln cap="flat" cmpd="sng" w="19050">
            <a:solidFill>
              <a:schemeClr val="dk2"/>
            </a:solidFill>
            <a:prstDash val="solid"/>
            <a:round/>
            <a:headEnd len="sm" w="sm" type="none"/>
            <a:tailEnd len="sm" w="sm" type="none"/>
          </a:ln>
          <a:effectLst>
            <a:outerShdw blurRad="57150" rotWithShape="0" algn="bl" dir="10200000" dist="123825">
              <a:srgbClr val="000000">
                <a:alpha val="57000"/>
              </a:srgbClr>
            </a:outerShdw>
          </a:effectLst>
        </p:spPr>
      </p:pic>
      <p:pic>
        <p:nvPicPr>
          <p:cNvPr id="589" name="Google Shape;589;p58"/>
          <p:cNvPicPr preferRelativeResize="0"/>
          <p:nvPr/>
        </p:nvPicPr>
        <p:blipFill>
          <a:blip r:embed="rId8">
            <a:alphaModFix/>
          </a:blip>
          <a:stretch>
            <a:fillRect/>
          </a:stretch>
        </p:blipFill>
        <p:spPr>
          <a:xfrm>
            <a:off x="6520350" y="3669525"/>
            <a:ext cx="1373595" cy="742950"/>
          </a:xfrm>
          <a:prstGeom prst="rect">
            <a:avLst/>
          </a:prstGeom>
          <a:noFill/>
          <a:ln cap="flat" cmpd="sng" w="19050">
            <a:solidFill>
              <a:schemeClr val="dk2"/>
            </a:solidFill>
            <a:prstDash val="solid"/>
            <a:round/>
            <a:headEnd len="sm" w="sm" type="none"/>
            <a:tailEnd len="sm" w="sm" type="none"/>
          </a:ln>
          <a:effectLst>
            <a:outerShdw blurRad="57150" rotWithShape="0" algn="bl" dir="10200000" dist="123825">
              <a:srgbClr val="000000">
                <a:alpha val="57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93" name="Shape 593"/>
        <p:cNvGrpSpPr/>
        <p:nvPr/>
      </p:nvGrpSpPr>
      <p:grpSpPr>
        <a:xfrm>
          <a:off x="0" y="0"/>
          <a:ext cx="0" cy="0"/>
          <a:chOff x="0" y="0"/>
          <a:chExt cx="0" cy="0"/>
        </a:xfrm>
      </p:grpSpPr>
      <p:sp>
        <p:nvSpPr>
          <p:cNvPr id="594" name="Google Shape;594;p59"/>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Stepwise </a:t>
            </a:r>
            <a:endParaRPr sz="1400"/>
          </a:p>
          <a:p>
            <a:pPr indent="0" lvl="0" marL="0" rtl="0" algn="l">
              <a:spcBef>
                <a:spcPts val="0"/>
              </a:spcBef>
              <a:spcAft>
                <a:spcPts val="0"/>
              </a:spcAft>
              <a:buNone/>
            </a:pPr>
            <a:r>
              <a:t/>
            </a:r>
            <a:endParaRPr sz="1400"/>
          </a:p>
        </p:txBody>
      </p:sp>
      <p:sp>
        <p:nvSpPr>
          <p:cNvPr id="595" name="Google Shape;595;p59"/>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03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599" name="Shape 599"/>
        <p:cNvGrpSpPr/>
        <p:nvPr/>
      </p:nvGrpSpPr>
      <p:grpSpPr>
        <a:xfrm>
          <a:off x="0" y="0"/>
          <a:ext cx="0" cy="0"/>
          <a:chOff x="0" y="0"/>
          <a:chExt cx="0" cy="0"/>
        </a:xfrm>
      </p:grpSpPr>
      <p:sp>
        <p:nvSpPr>
          <p:cNvPr id="600" name="Google Shape;600;p60"/>
          <p:cNvSpPr txBox="1"/>
          <p:nvPr>
            <p:ph idx="4" type="subTitle"/>
          </p:nvPr>
        </p:nvSpPr>
        <p:spPr>
          <a:xfrm>
            <a:off x="354450" y="475200"/>
            <a:ext cx="2253900" cy="132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200">
                <a:solidFill>
                  <a:schemeClr val="dk1"/>
                </a:solidFill>
              </a:rPr>
              <a:t>Step 1: Construct Initial Main Effects Model  </a:t>
            </a:r>
            <a:endParaRPr sz="2200">
              <a:solidFill>
                <a:schemeClr val="dk1"/>
              </a:solidFill>
            </a:endParaRPr>
          </a:p>
        </p:txBody>
      </p:sp>
      <p:pic>
        <p:nvPicPr>
          <p:cNvPr descr="i want illustration not an image " id="601" name="Google Shape;601;p60"/>
          <p:cNvPicPr preferRelativeResize="0"/>
          <p:nvPr/>
        </p:nvPicPr>
        <p:blipFill>
          <a:blip r:embed="rId3">
            <a:alphaModFix/>
          </a:blip>
          <a:stretch>
            <a:fillRect/>
          </a:stretch>
        </p:blipFill>
        <p:spPr>
          <a:xfrm>
            <a:off x="3927750" y="155187"/>
            <a:ext cx="4441626" cy="4441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05" name="Shape 605"/>
        <p:cNvGrpSpPr/>
        <p:nvPr/>
      </p:nvGrpSpPr>
      <p:grpSpPr>
        <a:xfrm>
          <a:off x="0" y="0"/>
          <a:ext cx="0" cy="0"/>
          <a:chOff x="0" y="0"/>
          <a:chExt cx="0" cy="0"/>
        </a:xfrm>
      </p:grpSpPr>
      <p:sp>
        <p:nvSpPr>
          <p:cNvPr id="606" name="Google Shape;606;p61"/>
          <p:cNvSpPr txBox="1"/>
          <p:nvPr>
            <p:ph type="title"/>
          </p:nvPr>
        </p:nvSpPr>
        <p:spPr>
          <a:xfrm>
            <a:off x="2806500" y="183600"/>
            <a:ext cx="3531000" cy="52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000">
                <a:solidFill>
                  <a:srgbClr val="434343"/>
                </a:solidFill>
                <a:latin typeface="Work Sans ExtraBold"/>
                <a:ea typeface="Work Sans ExtraBold"/>
                <a:cs typeface="Work Sans ExtraBold"/>
                <a:sym typeface="Work Sans ExtraBold"/>
              </a:rPr>
              <a:t>Dummy Variables</a:t>
            </a:r>
            <a:endParaRPr sz="3000">
              <a:solidFill>
                <a:srgbClr val="434343"/>
              </a:solidFill>
              <a:latin typeface="Work Sans ExtraBold"/>
              <a:ea typeface="Work Sans ExtraBold"/>
              <a:cs typeface="Work Sans ExtraBold"/>
              <a:sym typeface="Work Sans ExtraBold"/>
            </a:endParaRPr>
          </a:p>
        </p:txBody>
      </p:sp>
      <p:sp>
        <p:nvSpPr>
          <p:cNvPr id="607" name="Google Shape;607;p61"/>
          <p:cNvSpPr txBox="1"/>
          <p:nvPr>
            <p:ph idx="4294967295" type="subTitle"/>
          </p:nvPr>
        </p:nvSpPr>
        <p:spPr>
          <a:xfrm>
            <a:off x="3799518" y="1222188"/>
            <a:ext cx="1032300" cy="882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Relig</a:t>
            </a:r>
            <a:endParaRPr sz="1800"/>
          </a:p>
        </p:txBody>
      </p:sp>
      <p:sp>
        <p:nvSpPr>
          <p:cNvPr id="608" name="Google Shape;608;p61"/>
          <p:cNvSpPr txBox="1"/>
          <p:nvPr>
            <p:ph idx="4294967295" type="subTitle"/>
          </p:nvPr>
        </p:nvSpPr>
        <p:spPr>
          <a:xfrm>
            <a:off x="918600" y="325500"/>
            <a:ext cx="855600" cy="62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Life</a:t>
            </a:r>
            <a:r>
              <a:rPr lang="en"/>
              <a:t> </a:t>
            </a:r>
            <a:endParaRPr sz="1800"/>
          </a:p>
        </p:txBody>
      </p:sp>
      <p:sp>
        <p:nvSpPr>
          <p:cNvPr id="609" name="Google Shape;609;p61"/>
          <p:cNvSpPr txBox="1"/>
          <p:nvPr>
            <p:ph idx="4294967295" type="subTitle"/>
          </p:nvPr>
        </p:nvSpPr>
        <p:spPr>
          <a:xfrm>
            <a:off x="6660675" y="3259350"/>
            <a:ext cx="855600" cy="477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Affil</a:t>
            </a:r>
            <a:endParaRPr sz="1800"/>
          </a:p>
        </p:txBody>
      </p:sp>
      <p:pic>
        <p:nvPicPr>
          <p:cNvPr id="610" name="Google Shape;610;p61"/>
          <p:cNvPicPr preferRelativeResize="0"/>
          <p:nvPr/>
        </p:nvPicPr>
        <p:blipFill>
          <a:blip r:embed="rId3">
            <a:alphaModFix/>
          </a:blip>
          <a:stretch>
            <a:fillRect/>
          </a:stretch>
        </p:blipFill>
        <p:spPr>
          <a:xfrm>
            <a:off x="2711375" y="2245652"/>
            <a:ext cx="3208600" cy="1458491"/>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1" name="Google Shape;611;p61"/>
          <p:cNvPicPr preferRelativeResize="0"/>
          <p:nvPr/>
        </p:nvPicPr>
        <p:blipFill>
          <a:blip r:embed="rId4">
            <a:alphaModFix/>
          </a:blip>
          <a:stretch>
            <a:fillRect/>
          </a:stretch>
        </p:blipFill>
        <p:spPr>
          <a:xfrm>
            <a:off x="164412" y="1020063"/>
            <a:ext cx="3208576" cy="1126345"/>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612" name="Google Shape;612;p61"/>
          <p:cNvPicPr preferRelativeResize="0"/>
          <p:nvPr/>
        </p:nvPicPr>
        <p:blipFill>
          <a:blip r:embed="rId5">
            <a:alphaModFix/>
          </a:blip>
          <a:stretch>
            <a:fillRect/>
          </a:stretch>
        </p:blipFill>
        <p:spPr>
          <a:xfrm>
            <a:off x="5412848" y="3803389"/>
            <a:ext cx="3518550" cy="1259475"/>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613" name="Google Shape;613;p61"/>
          <p:cNvSpPr/>
          <p:nvPr/>
        </p:nvSpPr>
        <p:spPr>
          <a:xfrm>
            <a:off x="1049400" y="2248600"/>
            <a:ext cx="378300" cy="820200"/>
          </a:xfrm>
          <a:prstGeom prst="downArrow">
            <a:avLst>
              <a:gd fmla="val 50000" name="adj1"/>
              <a:gd fmla="val 50000" name="adj2"/>
            </a:avLst>
          </a:prstGeom>
          <a:solidFill>
            <a:srgbClr val="38761D"/>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p:txBody>
      </p:sp>
      <p:sp>
        <p:nvSpPr>
          <p:cNvPr id="614" name="Google Shape;614;p61"/>
          <p:cNvSpPr/>
          <p:nvPr/>
        </p:nvSpPr>
        <p:spPr>
          <a:xfrm>
            <a:off x="3191400" y="3787598"/>
            <a:ext cx="378300" cy="820200"/>
          </a:xfrm>
          <a:prstGeom prst="downArrow">
            <a:avLst>
              <a:gd fmla="val 50000" name="adj1"/>
              <a:gd fmla="val 50000" name="adj2"/>
            </a:avLst>
          </a:prstGeom>
          <a:solidFill>
            <a:srgbClr val="38761D"/>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p:txBody>
      </p:sp>
      <p:sp>
        <p:nvSpPr>
          <p:cNvPr id="615" name="Google Shape;615;p61"/>
          <p:cNvSpPr/>
          <p:nvPr/>
        </p:nvSpPr>
        <p:spPr>
          <a:xfrm rot="10800000">
            <a:off x="7763763" y="2680497"/>
            <a:ext cx="378300" cy="820200"/>
          </a:xfrm>
          <a:prstGeom prst="downArrow">
            <a:avLst>
              <a:gd fmla="val 50000" name="adj1"/>
              <a:gd fmla="val 50000" name="adj2"/>
            </a:avLst>
          </a:prstGeom>
          <a:solidFill>
            <a:srgbClr val="38761D"/>
          </a:solid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p:txBody>
      </p:sp>
      <p:sp>
        <p:nvSpPr>
          <p:cNvPr id="616" name="Google Shape;616;p61"/>
          <p:cNvSpPr txBox="1"/>
          <p:nvPr/>
        </p:nvSpPr>
        <p:spPr>
          <a:xfrm>
            <a:off x="134250" y="3171000"/>
            <a:ext cx="2424300" cy="314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2"/>
                </a:solidFill>
                <a:latin typeface="Work Sans"/>
                <a:ea typeface="Work Sans"/>
                <a:cs typeface="Work Sans"/>
                <a:sym typeface="Work Sans"/>
              </a:rPr>
              <a:t>lifedummy=ifelse(life==1, 1 ,0)</a:t>
            </a:r>
            <a:endParaRPr sz="1200">
              <a:solidFill>
                <a:schemeClr val="dk1"/>
              </a:solidFill>
              <a:latin typeface="Work Sans"/>
              <a:ea typeface="Work Sans"/>
              <a:cs typeface="Work Sans"/>
              <a:sym typeface="Work Sans"/>
            </a:endParaRPr>
          </a:p>
        </p:txBody>
      </p:sp>
      <p:sp>
        <p:nvSpPr>
          <p:cNvPr id="617" name="Google Shape;617;p61"/>
          <p:cNvSpPr txBox="1"/>
          <p:nvPr/>
        </p:nvSpPr>
        <p:spPr>
          <a:xfrm>
            <a:off x="1939800" y="4655204"/>
            <a:ext cx="2632200" cy="314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Work Sans"/>
                <a:ea typeface="Work Sans"/>
                <a:cs typeface="Work Sans"/>
                <a:sym typeface="Work Sans"/>
              </a:rPr>
              <a:t>religdummy=ifelse(relig==3, 1, 0)</a:t>
            </a:r>
            <a:endParaRPr sz="1200">
              <a:solidFill>
                <a:schemeClr val="dk1"/>
              </a:solidFill>
              <a:latin typeface="Work Sans"/>
              <a:ea typeface="Work Sans"/>
              <a:cs typeface="Work Sans"/>
              <a:sym typeface="Work Sans"/>
            </a:endParaRPr>
          </a:p>
        </p:txBody>
      </p:sp>
      <p:sp>
        <p:nvSpPr>
          <p:cNvPr id="618" name="Google Shape;618;p61"/>
          <p:cNvSpPr txBox="1"/>
          <p:nvPr/>
        </p:nvSpPr>
        <p:spPr>
          <a:xfrm>
            <a:off x="6892575" y="2104200"/>
            <a:ext cx="2120700" cy="314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Work Sans"/>
                <a:ea typeface="Work Sans"/>
                <a:cs typeface="Work Sans"/>
                <a:sym typeface="Work Sans"/>
              </a:rPr>
              <a:t>affil2=ifelse(affil==2, 1, 0)</a:t>
            </a:r>
            <a:endParaRPr sz="12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2" name="Shape 622"/>
        <p:cNvGrpSpPr/>
        <p:nvPr/>
      </p:nvGrpSpPr>
      <p:grpSpPr>
        <a:xfrm>
          <a:off x="0" y="0"/>
          <a:ext cx="0" cy="0"/>
          <a:chOff x="0" y="0"/>
          <a:chExt cx="0" cy="0"/>
        </a:xfrm>
      </p:grpSpPr>
      <p:pic>
        <p:nvPicPr>
          <p:cNvPr id="623" name="Google Shape;623;p62" title="Screenshot 2025-11-30 at 9.09.55 PM.png"/>
          <p:cNvPicPr preferRelativeResize="0"/>
          <p:nvPr/>
        </p:nvPicPr>
        <p:blipFill>
          <a:blip r:embed="rId3">
            <a:alphaModFix/>
          </a:blip>
          <a:stretch>
            <a:fillRect/>
          </a:stretch>
        </p:blipFill>
        <p:spPr>
          <a:xfrm>
            <a:off x="152400" y="532988"/>
            <a:ext cx="8839202" cy="2442930"/>
          </a:xfrm>
          <a:prstGeom prst="rect">
            <a:avLst/>
          </a:prstGeom>
          <a:noFill/>
          <a:ln>
            <a:noFill/>
          </a:ln>
        </p:spPr>
      </p:pic>
      <p:sp>
        <p:nvSpPr>
          <p:cNvPr id="624" name="Google Shape;624;p62"/>
          <p:cNvSpPr txBox="1"/>
          <p:nvPr/>
        </p:nvSpPr>
        <p:spPr>
          <a:xfrm>
            <a:off x="416400" y="3341550"/>
            <a:ext cx="8055600" cy="595500"/>
          </a:xfrm>
          <a:prstGeom prst="rect">
            <a:avLst/>
          </a:prstGeom>
          <a:solidFill>
            <a:srgbClr val="F6F6F6"/>
          </a:solidFill>
          <a:ln>
            <a:noFill/>
          </a:ln>
          <a:effectLst>
            <a:outerShdw blurRad="57150" rotWithShape="0" algn="bl" dir="5400000" dist="95250">
              <a:srgbClr val="000000">
                <a:alpha val="29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Work Sans Medium"/>
                <a:ea typeface="Work Sans Medium"/>
                <a:cs typeface="Work Sans Medium"/>
                <a:sym typeface="Work Sans Medium"/>
              </a:rPr>
              <a:t>We choose variables that have a p-value &lt; 0.2</a:t>
            </a:r>
            <a:br>
              <a:rPr lang="en" sz="1900">
                <a:solidFill>
                  <a:schemeClr val="dk1"/>
                </a:solidFill>
                <a:latin typeface="Work Sans"/>
                <a:ea typeface="Work Sans"/>
                <a:cs typeface="Work Sans"/>
                <a:sym typeface="Work Sans"/>
              </a:rPr>
            </a:br>
            <a:r>
              <a:rPr lang="en" sz="1900">
                <a:solidFill>
                  <a:schemeClr val="dk1"/>
                </a:solidFill>
                <a:latin typeface="Work Sans"/>
                <a:ea typeface="Work Sans"/>
                <a:cs typeface="Work Sans"/>
                <a:sym typeface="Work Sans"/>
              </a:rPr>
              <a:t>  </a:t>
            </a:r>
            <a:endParaRPr sz="19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1900">
              <a:solidFill>
                <a:schemeClr val="dk1"/>
              </a:solidFill>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628" name="Shape 628"/>
        <p:cNvGrpSpPr/>
        <p:nvPr/>
      </p:nvGrpSpPr>
      <p:grpSpPr>
        <a:xfrm>
          <a:off x="0" y="0"/>
          <a:ext cx="0" cy="0"/>
          <a:chOff x="0" y="0"/>
          <a:chExt cx="0" cy="0"/>
        </a:xfrm>
      </p:grpSpPr>
      <p:sp>
        <p:nvSpPr>
          <p:cNvPr id="629" name="Google Shape;629;p63"/>
          <p:cNvSpPr txBox="1"/>
          <p:nvPr/>
        </p:nvSpPr>
        <p:spPr>
          <a:xfrm>
            <a:off x="441475" y="294525"/>
            <a:ext cx="2270100" cy="21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n" sz="2200">
                <a:solidFill>
                  <a:schemeClr val="dk1"/>
                </a:solidFill>
                <a:latin typeface="Work Sans Black"/>
                <a:ea typeface="Work Sans Black"/>
                <a:cs typeface="Work Sans Black"/>
                <a:sym typeface="Work Sans Black"/>
              </a:rPr>
              <a:t>Compare models with sole predictors to null model</a:t>
            </a:r>
            <a:endParaRPr>
              <a:solidFill>
                <a:schemeClr val="dk1"/>
              </a:solidFill>
              <a:latin typeface="Alfa Slab One"/>
              <a:ea typeface="Alfa Slab One"/>
              <a:cs typeface="Alfa Slab One"/>
              <a:sym typeface="Alfa Slab One"/>
            </a:endParaRPr>
          </a:p>
        </p:txBody>
      </p:sp>
      <p:sp>
        <p:nvSpPr>
          <p:cNvPr id="630" name="Google Shape;630;p63"/>
          <p:cNvSpPr txBox="1"/>
          <p:nvPr/>
        </p:nvSpPr>
        <p:spPr>
          <a:xfrm>
            <a:off x="3120875" y="316025"/>
            <a:ext cx="5767200" cy="42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News:</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Analysis of Deviance Table</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Model 1: abor ~ 1</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Resid. Df Resid. Dev Df Deviance Pr(&gt;Chi)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1        59     62.719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2        58     55.389  1   7.3299 0.006782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HSGPA:</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Analysis of Deviance Table</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Model 1: abor ~ 1</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Model 2: abor ~ hsgpa</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  Resid. Df Resid. Dev Df Deviance Pr(&gt;Chi)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1        59     62.719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2        58     62.645  1 0.073479   0.7863</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t/>
            </a:r>
            <a:endParaRPr sz="800">
              <a:solidFill>
                <a:schemeClr val="dk1"/>
              </a:solidFill>
              <a:latin typeface="Work Sans"/>
              <a:ea typeface="Work Sans"/>
              <a:cs typeface="Work Sans"/>
              <a:sym typeface="Work Sans"/>
            </a:endParaRPr>
          </a:p>
        </p:txBody>
      </p:sp>
      <p:pic>
        <p:nvPicPr>
          <p:cNvPr id="631" name="Google Shape;631;p63" title="Screenshot 2025-11-30 at 9.13.18 PM.png"/>
          <p:cNvPicPr preferRelativeResize="0"/>
          <p:nvPr/>
        </p:nvPicPr>
        <p:blipFill>
          <a:blip r:embed="rId3">
            <a:alphaModFix/>
          </a:blip>
          <a:stretch>
            <a:fillRect/>
          </a:stretch>
        </p:blipFill>
        <p:spPr>
          <a:xfrm>
            <a:off x="3083688" y="316025"/>
            <a:ext cx="4467225" cy="1962150"/>
          </a:xfrm>
          <a:prstGeom prst="rect">
            <a:avLst/>
          </a:prstGeom>
          <a:noFill/>
          <a:ln>
            <a:noFill/>
          </a:ln>
          <a:effectLst>
            <a:outerShdw blurRad="57150" rotWithShape="0" algn="bl" dir="10200000" dist="123825">
              <a:srgbClr val="000000">
                <a:alpha val="52999"/>
              </a:srgbClr>
            </a:outerShdw>
          </a:effectLst>
        </p:spPr>
      </p:pic>
      <p:pic>
        <p:nvPicPr>
          <p:cNvPr id="632" name="Google Shape;632;p63" title="Screenshot 2025-11-30 at 9.14.07 PM.png"/>
          <p:cNvPicPr preferRelativeResize="0"/>
          <p:nvPr/>
        </p:nvPicPr>
        <p:blipFill>
          <a:blip r:embed="rId4">
            <a:alphaModFix/>
          </a:blip>
          <a:stretch>
            <a:fillRect/>
          </a:stretch>
        </p:blipFill>
        <p:spPr>
          <a:xfrm>
            <a:off x="3083688" y="2332825"/>
            <a:ext cx="4467225" cy="1990725"/>
          </a:xfrm>
          <a:prstGeom prst="rect">
            <a:avLst/>
          </a:prstGeom>
          <a:noFill/>
          <a:ln>
            <a:noFill/>
          </a:ln>
          <a:effectLst>
            <a:outerShdw blurRad="57150" rotWithShape="0" algn="bl" dir="10200000" dist="123825">
              <a:srgbClr val="000000">
                <a:alpha val="52999"/>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636" name="Shape 636"/>
        <p:cNvGrpSpPr/>
        <p:nvPr/>
      </p:nvGrpSpPr>
      <p:grpSpPr>
        <a:xfrm>
          <a:off x="0" y="0"/>
          <a:ext cx="0" cy="0"/>
          <a:chOff x="0" y="0"/>
          <a:chExt cx="0" cy="0"/>
        </a:xfrm>
      </p:grpSpPr>
      <p:sp>
        <p:nvSpPr>
          <p:cNvPr id="637" name="Google Shape;637;p64"/>
          <p:cNvSpPr txBox="1"/>
          <p:nvPr>
            <p:ph type="title"/>
          </p:nvPr>
        </p:nvSpPr>
        <p:spPr>
          <a:xfrm>
            <a:off x="0" y="0"/>
            <a:ext cx="9144000" cy="2376000"/>
          </a:xfrm>
          <a:prstGeom prst="rect">
            <a:avLst/>
          </a:prstGeom>
          <a:solidFill>
            <a:srgbClr val="F6F6F6">
              <a:alpha val="32910"/>
            </a:srgbClr>
          </a:solidFill>
          <a:effectLst>
            <a:outerShdw blurRad="57150" rotWithShape="0" algn="bl" dir="11700000" dist="38100">
              <a:srgbClr val="000000">
                <a:alpha val="50000"/>
              </a:srgbClr>
            </a:outerShdw>
          </a:effectLst>
        </p:spPr>
        <p:txBody>
          <a:bodyPr anchorCtr="0" anchor="b" bIns="0" lIns="0" spcFirstLastPara="1" rIns="0" wrap="square" tIns="0">
            <a:noAutofit/>
          </a:bodyPr>
          <a:lstStyle/>
          <a:p>
            <a:pPr indent="0" lvl="0" marL="0" rtl="0" algn="ctr">
              <a:spcBef>
                <a:spcPts val="0"/>
              </a:spcBef>
              <a:spcAft>
                <a:spcPts val="0"/>
              </a:spcAft>
              <a:buNone/>
            </a:pPr>
            <a:r>
              <a:rPr lang="en" sz="3600"/>
              <a:t>Initial Main Effects Model</a:t>
            </a:r>
            <a:endParaRPr sz="3600"/>
          </a:p>
        </p:txBody>
      </p:sp>
      <p:sp>
        <p:nvSpPr>
          <p:cNvPr id="638" name="Google Shape;638;p64"/>
          <p:cNvSpPr txBox="1"/>
          <p:nvPr>
            <p:ph idx="1" type="body"/>
          </p:nvPr>
        </p:nvSpPr>
        <p:spPr>
          <a:xfrm>
            <a:off x="1176750" y="2931750"/>
            <a:ext cx="6992100" cy="317700"/>
          </a:xfrm>
          <a:prstGeom prst="rect">
            <a:avLst/>
          </a:prstGeom>
          <a:solidFill>
            <a:schemeClr val="lt1"/>
          </a:solidFill>
          <a:ln cap="flat" cmpd="sng" w="19050">
            <a:solidFill>
              <a:srgbClr val="000000"/>
            </a:solidFill>
            <a:prstDash val="solid"/>
            <a:round/>
            <a:headEnd len="sm" w="sm" type="none"/>
            <a:tailEnd len="sm" w="sm" type="none"/>
          </a:ln>
          <a:effectLst>
            <a:outerShdw blurRad="157163" rotWithShape="0" algn="bl" dir="5400000" dist="85725">
              <a:srgbClr val="000000">
                <a:alpha val="50000"/>
              </a:srgbClr>
            </a:outerShdw>
          </a:effectLst>
        </p:spPr>
        <p:txBody>
          <a:bodyPr anchorCtr="0" anchor="b" bIns="0" lIns="0" spcFirstLastPara="1" rIns="0" wrap="square" tIns="0">
            <a:normAutofit/>
          </a:bodyPr>
          <a:lstStyle/>
          <a:p>
            <a:pPr indent="0" lvl="0" marL="0" rtl="0" algn="ctr">
              <a:spcBef>
                <a:spcPts val="0"/>
              </a:spcBef>
              <a:spcAft>
                <a:spcPts val="0"/>
              </a:spcAft>
              <a:buNone/>
            </a:pPr>
            <a:r>
              <a:rPr b="1" lang="en" sz="1800">
                <a:latin typeface="Times New Roman"/>
                <a:ea typeface="Times New Roman"/>
                <a:cs typeface="Times New Roman"/>
                <a:sym typeface="Times New Roman"/>
              </a:rPr>
              <a:t>abor ~ news + affil2 + religdummy + affirm + ideol + lifedummy</a:t>
            </a:r>
            <a:endParaRPr b="1" sz="18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42" name="Shape 642"/>
        <p:cNvGrpSpPr/>
        <p:nvPr/>
      </p:nvGrpSpPr>
      <p:grpSpPr>
        <a:xfrm>
          <a:off x="0" y="0"/>
          <a:ext cx="0" cy="0"/>
          <a:chOff x="0" y="0"/>
          <a:chExt cx="0" cy="0"/>
        </a:xfrm>
      </p:grpSpPr>
      <p:sp>
        <p:nvSpPr>
          <p:cNvPr id="643" name="Google Shape;643;p65"/>
          <p:cNvSpPr txBox="1"/>
          <p:nvPr>
            <p:ph idx="4" type="subTitle"/>
          </p:nvPr>
        </p:nvSpPr>
        <p:spPr>
          <a:xfrm>
            <a:off x="354450" y="475200"/>
            <a:ext cx="2253900" cy="132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200">
                <a:solidFill>
                  <a:schemeClr val="dk1"/>
                </a:solidFill>
              </a:rPr>
              <a:t>Step 2: Backwards Elimination </a:t>
            </a:r>
            <a:endParaRPr sz="2200">
              <a:solidFill>
                <a:schemeClr val="dk1"/>
              </a:solidFill>
            </a:endParaRPr>
          </a:p>
        </p:txBody>
      </p:sp>
      <p:pic>
        <p:nvPicPr>
          <p:cNvPr descr="Backwards Walk Backwards GIF (Provided by Tenor)" id="644" name="Google Shape;644;p65"/>
          <p:cNvPicPr preferRelativeResize="0"/>
          <p:nvPr/>
        </p:nvPicPr>
        <p:blipFill>
          <a:blip r:embed="rId3">
            <a:alphaModFix/>
          </a:blip>
          <a:stretch>
            <a:fillRect/>
          </a:stretch>
        </p:blipFill>
        <p:spPr>
          <a:xfrm>
            <a:off x="3191400" y="1163538"/>
            <a:ext cx="5678450" cy="2816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48" name="Shape 648"/>
        <p:cNvGrpSpPr/>
        <p:nvPr/>
      </p:nvGrpSpPr>
      <p:grpSpPr>
        <a:xfrm>
          <a:off x="0" y="0"/>
          <a:ext cx="0" cy="0"/>
          <a:chOff x="0" y="0"/>
          <a:chExt cx="0" cy="0"/>
        </a:xfrm>
      </p:grpSpPr>
      <p:sp>
        <p:nvSpPr>
          <p:cNvPr id="649" name="Google Shape;649;p66"/>
          <p:cNvSpPr txBox="1"/>
          <p:nvPr>
            <p:ph idx="4294967295" type="subTitle"/>
          </p:nvPr>
        </p:nvSpPr>
        <p:spPr>
          <a:xfrm>
            <a:off x="708900" y="257550"/>
            <a:ext cx="2253900" cy="13857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pic>
        <p:nvPicPr>
          <p:cNvPr id="650" name="Google Shape;650;p66" title="Screenshot 2025-11-30 at 8.45.30 PM.jpg"/>
          <p:cNvPicPr preferRelativeResize="0"/>
          <p:nvPr/>
        </p:nvPicPr>
        <p:blipFill rotWithShape="1">
          <a:blip r:embed="rId3">
            <a:alphaModFix/>
          </a:blip>
          <a:srcRect b="248" l="0" r="0" t="238"/>
          <a:stretch/>
        </p:blipFill>
        <p:spPr>
          <a:xfrm>
            <a:off x="327875" y="668225"/>
            <a:ext cx="8554902" cy="379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08" name="Shape 508"/>
        <p:cNvGrpSpPr/>
        <p:nvPr/>
      </p:nvGrpSpPr>
      <p:grpSpPr>
        <a:xfrm>
          <a:off x="0" y="0"/>
          <a:ext cx="0" cy="0"/>
          <a:chOff x="0" y="0"/>
          <a:chExt cx="0" cy="0"/>
        </a:xfrm>
      </p:grpSpPr>
      <p:sp>
        <p:nvSpPr>
          <p:cNvPr id="509" name="Google Shape;509;p49"/>
          <p:cNvSpPr txBox="1"/>
          <p:nvPr>
            <p:ph idx="2" type="title"/>
          </p:nvPr>
        </p:nvSpPr>
        <p:spPr>
          <a:xfrm>
            <a:off x="5194875" y="1221900"/>
            <a:ext cx="3388800" cy="27834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None/>
            </a:pPr>
            <a:r>
              <a:rPr lang="en" sz="1500">
                <a:solidFill>
                  <a:schemeClr val="dk1"/>
                </a:solidFill>
                <a:latin typeface="Times New Roman"/>
                <a:ea typeface="Times New Roman"/>
                <a:cs typeface="Times New Roman"/>
                <a:sym typeface="Times New Roman"/>
              </a:rPr>
              <a:t>This project examines what factors influence students’ views on whether abortion should be legal in the first three months of pregnancy. Using survey data from University of Florida graduate students, we analyze demographic, behavioral, and ideological variables—such as gender, age, GPA, political affiliation, ideology, religious attendance, and media habits. Through logistic regression, we identify which variables are most strongly associated with abortion support.</a:t>
            </a:r>
            <a:endParaRPr b="1" sz="1500">
              <a:latin typeface="Times New Roman"/>
              <a:ea typeface="Times New Roman"/>
              <a:cs typeface="Times New Roman"/>
              <a:sym typeface="Times New Roman"/>
            </a:endParaRPr>
          </a:p>
        </p:txBody>
      </p:sp>
      <p:sp>
        <p:nvSpPr>
          <p:cNvPr id="510" name="Google Shape;510;p49"/>
          <p:cNvSpPr txBox="1"/>
          <p:nvPr>
            <p:ph type="title"/>
          </p:nvPr>
        </p:nvSpPr>
        <p:spPr>
          <a:xfrm>
            <a:off x="783675" y="193219"/>
            <a:ext cx="7837500" cy="663900"/>
          </a:xfrm>
          <a:prstGeom prst="rect">
            <a:avLst/>
          </a:prstGeom>
          <a:noFill/>
        </p:spPr>
        <p:txBody>
          <a:bodyPr anchorCtr="0" anchor="b" bIns="0" lIns="0" spcFirstLastPara="1" rIns="0" wrap="square" tIns="0">
            <a:noAutofit/>
          </a:bodyPr>
          <a:lstStyle/>
          <a:p>
            <a:pPr indent="0" lvl="0" marL="0" rtl="0" algn="ctr">
              <a:spcBef>
                <a:spcPts val="0"/>
              </a:spcBef>
              <a:spcAft>
                <a:spcPts val="0"/>
              </a:spcAft>
              <a:buNone/>
            </a:pPr>
            <a:r>
              <a:rPr lang="en" sz="3800">
                <a:latin typeface="Alfa Slab One"/>
                <a:ea typeface="Alfa Slab One"/>
                <a:cs typeface="Alfa Slab One"/>
                <a:sym typeface="Alfa Slab One"/>
              </a:rPr>
              <a:t>Introduction</a:t>
            </a:r>
            <a:endParaRPr sz="3800">
              <a:latin typeface="Alfa Slab One"/>
              <a:ea typeface="Alfa Slab One"/>
              <a:cs typeface="Alfa Slab One"/>
              <a:sym typeface="Alfa Slab One"/>
            </a:endParaRPr>
          </a:p>
        </p:txBody>
      </p:sp>
      <p:pic>
        <p:nvPicPr>
          <p:cNvPr id="511" name="Google Shape;511;p49" title="WhatsApp Image 2025-11-30 at 11.02.47 AM.jpeg"/>
          <p:cNvPicPr preferRelativeResize="0"/>
          <p:nvPr/>
        </p:nvPicPr>
        <p:blipFill>
          <a:blip r:embed="rId3">
            <a:alphaModFix/>
          </a:blip>
          <a:stretch>
            <a:fillRect/>
          </a:stretch>
        </p:blipFill>
        <p:spPr>
          <a:xfrm>
            <a:off x="442186" y="1110599"/>
            <a:ext cx="4017028" cy="3005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27BA0"/>
        </a:solidFill>
      </p:bgPr>
    </p:bg>
    <p:spTree>
      <p:nvGrpSpPr>
        <p:cNvPr id="654" name="Shape 654"/>
        <p:cNvGrpSpPr/>
        <p:nvPr/>
      </p:nvGrpSpPr>
      <p:grpSpPr>
        <a:xfrm>
          <a:off x="0" y="0"/>
          <a:ext cx="0" cy="0"/>
          <a:chOff x="0" y="0"/>
          <a:chExt cx="0" cy="0"/>
        </a:xfrm>
      </p:grpSpPr>
      <p:sp>
        <p:nvSpPr>
          <p:cNvPr id="655" name="Google Shape;655;p67"/>
          <p:cNvSpPr txBox="1"/>
          <p:nvPr>
            <p:ph type="title"/>
          </p:nvPr>
        </p:nvSpPr>
        <p:spPr>
          <a:xfrm>
            <a:off x="438900" y="612652"/>
            <a:ext cx="2277300" cy="18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Step 3: Add Back Variables </a:t>
            </a:r>
            <a:endParaRPr/>
          </a:p>
        </p:txBody>
      </p:sp>
      <p:pic>
        <p:nvPicPr>
          <p:cNvPr descr="a penguin pushing a shopping cart with a washing machine in it and the words add to cart below it (Provided by Tenor)" id="656" name="Google Shape;656;p67"/>
          <p:cNvPicPr preferRelativeResize="0"/>
          <p:nvPr/>
        </p:nvPicPr>
        <p:blipFill>
          <a:blip r:embed="rId3">
            <a:alphaModFix/>
          </a:blip>
          <a:stretch>
            <a:fillRect/>
          </a:stretch>
        </p:blipFill>
        <p:spPr>
          <a:xfrm>
            <a:off x="4363525" y="828562"/>
            <a:ext cx="3570075" cy="357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660" name="Shape 660"/>
        <p:cNvGrpSpPr/>
        <p:nvPr/>
      </p:nvGrpSpPr>
      <p:grpSpPr>
        <a:xfrm>
          <a:off x="0" y="0"/>
          <a:ext cx="0" cy="0"/>
          <a:chOff x="0" y="0"/>
          <a:chExt cx="0" cy="0"/>
        </a:xfrm>
      </p:grpSpPr>
      <p:sp>
        <p:nvSpPr>
          <p:cNvPr id="661" name="Google Shape;661;p68"/>
          <p:cNvSpPr txBox="1"/>
          <p:nvPr>
            <p:ph type="title"/>
          </p:nvPr>
        </p:nvSpPr>
        <p:spPr>
          <a:xfrm>
            <a:off x="464975" y="1425601"/>
            <a:ext cx="2277300" cy="118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latin typeface="Work Sans"/>
                <a:ea typeface="Work Sans"/>
                <a:cs typeface="Work Sans"/>
                <a:sym typeface="Work Sans"/>
              </a:rPr>
              <a:t>Outcome: None of the added back variables significantly improved the model</a:t>
            </a:r>
            <a:r>
              <a:rPr lang="en" sz="1800"/>
              <a:t> </a:t>
            </a:r>
            <a:endParaRPr sz="1800"/>
          </a:p>
        </p:txBody>
      </p:sp>
      <p:sp>
        <p:nvSpPr>
          <p:cNvPr id="662" name="Google Shape;662;p68"/>
          <p:cNvSpPr txBox="1"/>
          <p:nvPr/>
        </p:nvSpPr>
        <p:spPr>
          <a:xfrm>
            <a:off x="3191400" y="76500"/>
            <a:ext cx="5654700" cy="4599000"/>
          </a:xfrm>
          <a:prstGeom prst="rect">
            <a:avLst/>
          </a:prstGeom>
          <a:solidFill>
            <a:schemeClr val="lt1"/>
          </a:solidFill>
          <a:ln cap="flat" cmpd="sng" w="19050">
            <a:solidFill>
              <a:schemeClr val="lt1"/>
            </a:solidFill>
            <a:prstDash val="solid"/>
            <a:round/>
            <a:headEnd len="sm" w="sm" type="none"/>
            <a:tailEnd len="sm" w="sm" type="none"/>
          </a:ln>
          <a:effectLst>
            <a:outerShdw blurRad="214313" rotWithShape="0" algn="bl" dir="21540000" dist="7620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tv:</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Analysis of Deviance Table</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Model 1: abor ~ tv + news + religdummy + ideol</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Model 2: abor ~ news + religdummy + ideol</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Resid. Df Resid. Dev Df Deviance Pr(&gt;Chi)</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1        55     26.290                     </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2        56     27.153 -1 -0.86369   0.3527</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COGPA:</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Analysis of Deviance Table</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Model 1: abor ~ cogpa + news + religdummy + ideol</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Model 2: abor ~ news + religdummy + ideol</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Resid. Df Resid. Dev Df  Deviance Pr(&gt;Chi)</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1        55     27.113                      </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2        56     27.153 -1 -0.039971   0.8415</a:t>
            </a:r>
            <a:endParaRPr b="1"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chemeClr val="dk1"/>
                </a:solidFill>
                <a:highlight>
                  <a:srgbClr val="FFFFFF"/>
                </a:highlight>
                <a:latin typeface="Courier New"/>
                <a:ea typeface="Courier New"/>
                <a:cs typeface="Courier New"/>
                <a:sym typeface="Courier New"/>
              </a:rPr>
              <a:t>---</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AGE:</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Analysis of Deviance Table</a:t>
            </a:r>
            <a:br>
              <a:rPr b="1" lang="en" sz="900">
                <a:solidFill>
                  <a:schemeClr val="dk1"/>
                </a:solidFill>
                <a:highlight>
                  <a:srgbClr val="FFFFFF"/>
                </a:highlight>
                <a:latin typeface="Courier New"/>
                <a:ea typeface="Courier New"/>
                <a:cs typeface="Courier New"/>
                <a:sym typeface="Courier New"/>
              </a:rPr>
            </a:b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Model 1: abor ~ age + news + religdummy + ideol</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Model 2: abor ~ news + religdummy + ideol</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Resid. Df Resid. Dev Df Deviance Pr(&gt;Chi)</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1        55     26.523                     </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2        56     27.153 -1 -0.62999   0.4274</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45000"/>
              </a:lnSpc>
              <a:spcBef>
                <a:spcPts val="0"/>
              </a:spcBef>
              <a:spcAft>
                <a:spcPts val="0"/>
              </a:spcAft>
              <a:buClr>
                <a:schemeClr val="dk1"/>
              </a:buClr>
              <a:buSzPts val="1100"/>
              <a:buFont typeface="Arial"/>
              <a:buNone/>
            </a:pPr>
            <a:r>
              <a:t/>
            </a:r>
            <a:endParaRPr sz="800">
              <a:solidFill>
                <a:schemeClr val="dk1"/>
              </a:solidFill>
              <a:latin typeface="Work Sans"/>
              <a:ea typeface="Work Sans"/>
              <a:cs typeface="Work Sans"/>
              <a:sym typeface="Work Sans"/>
            </a:endParaRPr>
          </a:p>
        </p:txBody>
      </p:sp>
      <p:sp>
        <p:nvSpPr>
          <p:cNvPr id="663" name="Google Shape;663;p68"/>
          <p:cNvSpPr/>
          <p:nvPr/>
        </p:nvSpPr>
        <p:spPr>
          <a:xfrm rot="832594">
            <a:off x="2418021" y="2235207"/>
            <a:ext cx="809320" cy="756787"/>
          </a:xfrm>
          <a:prstGeom prst="star4">
            <a:avLst>
              <a:gd fmla="val 12500" name="adj"/>
            </a:avLst>
          </a:prstGeom>
          <a:solidFill>
            <a:srgbClr val="A64D7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p:txBody>
      </p:sp>
      <p:sp>
        <p:nvSpPr>
          <p:cNvPr id="664" name="Google Shape;664;p68"/>
          <p:cNvSpPr/>
          <p:nvPr/>
        </p:nvSpPr>
        <p:spPr>
          <a:xfrm rot="1043218">
            <a:off x="26366" y="809658"/>
            <a:ext cx="809172" cy="756897"/>
          </a:xfrm>
          <a:prstGeom prst="star4">
            <a:avLst>
              <a:gd fmla="val 12500" name="adj"/>
            </a:avLst>
          </a:prstGeom>
          <a:solidFill>
            <a:srgbClr val="A64D7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668" name="Shape 668"/>
        <p:cNvGrpSpPr/>
        <p:nvPr/>
      </p:nvGrpSpPr>
      <p:grpSpPr>
        <a:xfrm>
          <a:off x="0" y="0"/>
          <a:ext cx="0" cy="0"/>
          <a:chOff x="0" y="0"/>
          <a:chExt cx="0" cy="0"/>
        </a:xfrm>
      </p:grpSpPr>
      <p:sp>
        <p:nvSpPr>
          <p:cNvPr id="669" name="Google Shape;669;p69"/>
          <p:cNvSpPr txBox="1"/>
          <p:nvPr>
            <p:ph type="title"/>
          </p:nvPr>
        </p:nvSpPr>
        <p:spPr>
          <a:xfrm>
            <a:off x="438900" y="612652"/>
            <a:ext cx="2277300" cy="182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Step 4: Add Interaction Terms </a:t>
            </a:r>
            <a:endParaRPr/>
          </a:p>
        </p:txBody>
      </p:sp>
      <p:pic>
        <p:nvPicPr>
          <p:cNvPr descr="Businesspeople Teamwork, People Group Stand on Ladder Together Set Up Huge Colorful Separated Puzzle Pieces (Provided by Getty Images)" id="670" name="Google Shape;670;p69"/>
          <p:cNvPicPr preferRelativeResize="0"/>
          <p:nvPr/>
        </p:nvPicPr>
        <p:blipFill>
          <a:blip r:embed="rId3">
            <a:alphaModFix/>
          </a:blip>
          <a:stretch>
            <a:fillRect/>
          </a:stretch>
        </p:blipFill>
        <p:spPr>
          <a:xfrm>
            <a:off x="3932100" y="1102650"/>
            <a:ext cx="4196255" cy="2938201"/>
          </a:xfrm>
          <a:prstGeom prst="rect">
            <a:avLst/>
          </a:prstGeom>
          <a:noFill/>
          <a:ln cap="flat" cmpd="sng" w="19050">
            <a:solidFill>
              <a:schemeClr val="dk2"/>
            </a:solidFill>
            <a:prstDash val="solid"/>
            <a:round/>
            <a:headEnd len="sm" w="sm" type="none"/>
            <a:tailEnd len="sm" w="sm" type="none"/>
          </a:ln>
          <a:effectLst>
            <a:outerShdw blurRad="57150" rotWithShape="0" algn="bl" dir="10080000" dist="95250">
              <a:srgbClr val="000000">
                <a:alpha val="52999"/>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674" name="Shape 674"/>
        <p:cNvGrpSpPr/>
        <p:nvPr/>
      </p:nvGrpSpPr>
      <p:grpSpPr>
        <a:xfrm>
          <a:off x="0" y="0"/>
          <a:ext cx="0" cy="0"/>
          <a:chOff x="0" y="0"/>
          <a:chExt cx="0" cy="0"/>
        </a:xfrm>
      </p:grpSpPr>
      <p:sp>
        <p:nvSpPr>
          <p:cNvPr id="675" name="Google Shape;675;p70"/>
          <p:cNvSpPr txBox="1"/>
          <p:nvPr>
            <p:ph idx="1" type="body"/>
          </p:nvPr>
        </p:nvSpPr>
        <p:spPr>
          <a:xfrm>
            <a:off x="1572600" y="885450"/>
            <a:ext cx="5998800" cy="605100"/>
          </a:xfrm>
          <a:prstGeom prst="rect">
            <a:avLst/>
          </a:prstGeom>
          <a:solidFill>
            <a:srgbClr val="FFFFFF">
              <a:alpha val="35440"/>
            </a:srgbClr>
          </a:solidFill>
        </p:spPr>
        <p:txBody>
          <a:bodyPr anchorCtr="0" anchor="ctr" bIns="0" lIns="0" spcFirstLastPara="1" rIns="0" wrap="square" tIns="0">
            <a:noAutofit/>
          </a:bodyPr>
          <a:lstStyle/>
          <a:p>
            <a:pPr indent="0" lvl="0" marL="0" rtl="0" algn="ctr">
              <a:spcBef>
                <a:spcPts val="0"/>
              </a:spcBef>
              <a:spcAft>
                <a:spcPts val="0"/>
              </a:spcAft>
              <a:buNone/>
            </a:pPr>
            <a:r>
              <a:rPr lang="en" sz="1800">
                <a:latin typeface="Alfa Slab One"/>
                <a:ea typeface="Alfa Slab One"/>
                <a:cs typeface="Alfa Slab One"/>
                <a:sym typeface="Alfa Slab One"/>
              </a:rPr>
              <a:t>Comparison Between Simple Model and Models with Interaction</a:t>
            </a:r>
            <a:endParaRPr sz="1800">
              <a:latin typeface="Alfa Slab One"/>
              <a:ea typeface="Alfa Slab One"/>
              <a:cs typeface="Alfa Slab One"/>
              <a:sym typeface="Alfa Slab One"/>
            </a:endParaRPr>
          </a:p>
        </p:txBody>
      </p:sp>
      <p:pic>
        <p:nvPicPr>
          <p:cNvPr id="676" name="Google Shape;676;p70" title="insert.jpg"/>
          <p:cNvPicPr preferRelativeResize="0"/>
          <p:nvPr/>
        </p:nvPicPr>
        <p:blipFill>
          <a:blip r:embed="rId3">
            <a:alphaModFix/>
          </a:blip>
          <a:stretch>
            <a:fillRect/>
          </a:stretch>
        </p:blipFill>
        <p:spPr>
          <a:xfrm>
            <a:off x="152400" y="2116237"/>
            <a:ext cx="8839199" cy="1469919"/>
          </a:xfrm>
          <a:prstGeom prst="rect">
            <a:avLst/>
          </a:prstGeom>
          <a:noFill/>
          <a:ln>
            <a:noFill/>
          </a:ln>
          <a:effectLst>
            <a:outerShdw blurRad="57150" rotWithShape="0" algn="bl" dir="10200000" dist="123825">
              <a:srgbClr val="000000">
                <a:alpha val="52999"/>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680" name="Shape 680"/>
        <p:cNvGrpSpPr/>
        <p:nvPr/>
      </p:nvGrpSpPr>
      <p:grpSpPr>
        <a:xfrm>
          <a:off x="0" y="0"/>
          <a:ext cx="0" cy="0"/>
          <a:chOff x="0" y="0"/>
          <a:chExt cx="0" cy="0"/>
        </a:xfrm>
      </p:grpSpPr>
      <p:sp>
        <p:nvSpPr>
          <p:cNvPr id="681" name="Google Shape;681;p71"/>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 Testing</a:t>
            </a:r>
            <a:endParaRPr/>
          </a:p>
        </p:txBody>
      </p:sp>
      <p:sp>
        <p:nvSpPr>
          <p:cNvPr id="682" name="Google Shape;682;p71"/>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04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86" name="Shape 686"/>
        <p:cNvGrpSpPr/>
        <p:nvPr/>
      </p:nvGrpSpPr>
      <p:grpSpPr>
        <a:xfrm>
          <a:off x="0" y="0"/>
          <a:ext cx="0" cy="0"/>
          <a:chOff x="0" y="0"/>
          <a:chExt cx="0" cy="0"/>
        </a:xfrm>
      </p:grpSpPr>
      <p:pic>
        <p:nvPicPr>
          <p:cNvPr id="687" name="Google Shape;687;p72"/>
          <p:cNvPicPr preferRelativeResize="0"/>
          <p:nvPr/>
        </p:nvPicPr>
        <p:blipFill>
          <a:blip r:embed="rId3">
            <a:alphaModFix/>
          </a:blip>
          <a:stretch>
            <a:fillRect/>
          </a:stretch>
        </p:blipFill>
        <p:spPr>
          <a:xfrm>
            <a:off x="4792087" y="820238"/>
            <a:ext cx="4194375" cy="3059626"/>
          </a:xfrm>
          <a:prstGeom prst="rect">
            <a:avLst/>
          </a:prstGeom>
          <a:noFill/>
          <a:ln>
            <a:noFill/>
          </a:ln>
        </p:spPr>
      </p:pic>
      <p:pic>
        <p:nvPicPr>
          <p:cNvPr id="688" name="Google Shape;688;p72"/>
          <p:cNvPicPr preferRelativeResize="0"/>
          <p:nvPr/>
        </p:nvPicPr>
        <p:blipFill>
          <a:blip r:embed="rId4">
            <a:alphaModFix/>
          </a:blip>
          <a:stretch>
            <a:fillRect/>
          </a:stretch>
        </p:blipFill>
        <p:spPr>
          <a:xfrm>
            <a:off x="204874" y="816250"/>
            <a:ext cx="4405476" cy="3059624"/>
          </a:xfrm>
          <a:prstGeom prst="rect">
            <a:avLst/>
          </a:prstGeom>
          <a:noFill/>
          <a:ln>
            <a:noFill/>
          </a:ln>
        </p:spPr>
      </p:pic>
      <p:pic>
        <p:nvPicPr>
          <p:cNvPr id="689" name="Google Shape;689;p72"/>
          <p:cNvPicPr preferRelativeResize="0"/>
          <p:nvPr/>
        </p:nvPicPr>
        <p:blipFill>
          <a:blip r:embed="rId5">
            <a:alphaModFix/>
          </a:blip>
          <a:stretch>
            <a:fillRect/>
          </a:stretch>
        </p:blipFill>
        <p:spPr>
          <a:xfrm>
            <a:off x="943000" y="4117312"/>
            <a:ext cx="3015400" cy="322587"/>
          </a:xfrm>
          <a:prstGeom prst="rect">
            <a:avLst/>
          </a:prstGeom>
          <a:noFill/>
          <a:ln>
            <a:noFill/>
          </a:ln>
        </p:spPr>
      </p:pic>
      <p:pic>
        <p:nvPicPr>
          <p:cNvPr id="690" name="Google Shape;690;p72"/>
          <p:cNvPicPr preferRelativeResize="0"/>
          <p:nvPr/>
        </p:nvPicPr>
        <p:blipFill>
          <a:blip r:embed="rId6">
            <a:alphaModFix/>
          </a:blip>
          <a:stretch>
            <a:fillRect/>
          </a:stretch>
        </p:blipFill>
        <p:spPr>
          <a:xfrm>
            <a:off x="5412850" y="4117300"/>
            <a:ext cx="3130650" cy="322600"/>
          </a:xfrm>
          <a:prstGeom prst="rect">
            <a:avLst/>
          </a:prstGeom>
          <a:noFill/>
          <a:ln>
            <a:noFill/>
          </a:ln>
        </p:spPr>
      </p:pic>
      <p:sp>
        <p:nvSpPr>
          <p:cNvPr id="691" name="Google Shape;691;p72"/>
          <p:cNvSpPr txBox="1"/>
          <p:nvPr/>
        </p:nvSpPr>
        <p:spPr>
          <a:xfrm>
            <a:off x="5887525" y="343500"/>
            <a:ext cx="2181300" cy="4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fa Slab One"/>
                <a:ea typeface="Alfa Slab One"/>
                <a:cs typeface="Alfa Slab One"/>
                <a:sym typeface="Alfa Slab One"/>
              </a:rPr>
              <a:t>Complex Model</a:t>
            </a:r>
            <a:endParaRPr sz="1200">
              <a:solidFill>
                <a:schemeClr val="dk1"/>
              </a:solidFill>
              <a:latin typeface="Alfa Slab One"/>
              <a:ea typeface="Alfa Slab One"/>
              <a:cs typeface="Alfa Slab One"/>
              <a:sym typeface="Alfa Slab One"/>
            </a:endParaRPr>
          </a:p>
        </p:txBody>
      </p:sp>
      <p:sp>
        <p:nvSpPr>
          <p:cNvPr id="692" name="Google Shape;692;p72"/>
          <p:cNvSpPr txBox="1"/>
          <p:nvPr/>
        </p:nvSpPr>
        <p:spPr>
          <a:xfrm>
            <a:off x="907613" y="3435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Alfa Slab One"/>
                <a:ea typeface="Alfa Slab One"/>
                <a:cs typeface="Alfa Slab One"/>
                <a:sym typeface="Alfa Slab One"/>
              </a:rPr>
              <a:t>Simple Model</a:t>
            </a:r>
            <a:endParaRPr sz="1200">
              <a:latin typeface="Alfa Slab One"/>
              <a:ea typeface="Alfa Slab One"/>
              <a:cs typeface="Alfa Slab One"/>
              <a:sym typeface="Alfa Slab On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96" name="Shape 696"/>
        <p:cNvGrpSpPr/>
        <p:nvPr/>
      </p:nvGrpSpPr>
      <p:grpSpPr>
        <a:xfrm>
          <a:off x="0" y="0"/>
          <a:ext cx="0" cy="0"/>
          <a:chOff x="0" y="0"/>
          <a:chExt cx="0" cy="0"/>
        </a:xfrm>
      </p:grpSpPr>
      <p:pic>
        <p:nvPicPr>
          <p:cNvPr id="697" name="Google Shape;697;p73" title="Screenshot 2025-11-30 at 10.28.50 PM.png"/>
          <p:cNvPicPr preferRelativeResize="0"/>
          <p:nvPr/>
        </p:nvPicPr>
        <p:blipFill>
          <a:blip r:embed="rId3">
            <a:alphaModFix/>
          </a:blip>
          <a:stretch>
            <a:fillRect/>
          </a:stretch>
        </p:blipFill>
        <p:spPr>
          <a:xfrm>
            <a:off x="3819150" y="206213"/>
            <a:ext cx="4658851" cy="4339576"/>
          </a:xfrm>
          <a:prstGeom prst="rect">
            <a:avLst/>
          </a:prstGeom>
          <a:noFill/>
          <a:ln>
            <a:noFill/>
          </a:ln>
          <a:effectLst>
            <a:outerShdw blurRad="214313" rotWithShape="0" algn="bl" dir="21540000" dist="123825">
              <a:srgbClr val="000000">
                <a:alpha val="46000"/>
              </a:srgbClr>
            </a:outerShdw>
          </a:effectLst>
        </p:spPr>
      </p:pic>
      <p:sp>
        <p:nvSpPr>
          <p:cNvPr id="698" name="Google Shape;698;p73"/>
          <p:cNvSpPr txBox="1"/>
          <p:nvPr/>
        </p:nvSpPr>
        <p:spPr>
          <a:xfrm>
            <a:off x="358650" y="271175"/>
            <a:ext cx="2781600" cy="4245000"/>
          </a:xfrm>
          <a:prstGeom prst="rect">
            <a:avLst/>
          </a:prstGeom>
          <a:solidFill>
            <a:srgbClr val="F6F6F6">
              <a:alpha val="32910"/>
            </a:srgbClr>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chemeClr val="dk1"/>
                </a:solidFill>
                <a:latin typeface="Alfa Slab One"/>
                <a:ea typeface="Alfa Slab One"/>
                <a:cs typeface="Alfa Slab One"/>
                <a:sym typeface="Alfa Slab One"/>
              </a:rPr>
              <a:t>Making Predictions:</a:t>
            </a:r>
            <a:endParaRPr sz="2200">
              <a:solidFill>
                <a:schemeClr val="dk1"/>
              </a:solidFill>
              <a:latin typeface="Alfa Slab One"/>
              <a:ea typeface="Alfa Slab One"/>
              <a:cs typeface="Alfa Slab One"/>
              <a:sym typeface="Alfa Slab One"/>
            </a:endParaRPr>
          </a:p>
          <a:p>
            <a:pPr indent="0" lvl="0" marL="0" rtl="0" algn="l">
              <a:spcBef>
                <a:spcPts val="0"/>
              </a:spcBef>
              <a:spcAft>
                <a:spcPts val="0"/>
              </a:spcAft>
              <a:buClr>
                <a:schemeClr val="dk1"/>
              </a:buClr>
              <a:buSzPts val="1100"/>
              <a:buFont typeface="Arial"/>
              <a:buNone/>
            </a:pPr>
            <a:r>
              <a:t/>
            </a:r>
            <a:endParaRPr sz="2200">
              <a:solidFill>
                <a:schemeClr val="dk1"/>
              </a:solidFill>
              <a:latin typeface="Alfa Slab One"/>
              <a:ea typeface="Alfa Slab One"/>
              <a:cs typeface="Alfa Slab One"/>
              <a:sym typeface="Alfa Slab One"/>
            </a:endParaRPr>
          </a:p>
          <a:p>
            <a:pPr indent="0" lvl="0" marL="0" rtl="0" algn="l">
              <a:spcBef>
                <a:spcPts val="0"/>
              </a:spcBef>
              <a:spcAft>
                <a:spcPts val="0"/>
              </a:spcAft>
              <a:buClr>
                <a:schemeClr val="dk1"/>
              </a:buClr>
              <a:buSzPts val="1100"/>
              <a:buFont typeface="Arial"/>
              <a:buNone/>
            </a:pPr>
            <a:r>
              <a:rPr lang="en" sz="1800">
                <a:solidFill>
                  <a:schemeClr val="dk1"/>
                </a:solidFill>
                <a:latin typeface="Alfa Slab One"/>
                <a:ea typeface="Alfa Slab One"/>
                <a:cs typeface="Alfa Slab One"/>
                <a:sym typeface="Alfa Slab One"/>
              </a:rPr>
              <a:t>RMSE </a:t>
            </a:r>
            <a:br>
              <a:rPr lang="en" sz="1800">
                <a:solidFill>
                  <a:schemeClr val="dk1"/>
                </a:solidFill>
                <a:latin typeface="Alfa Slab One"/>
                <a:ea typeface="Alfa Slab One"/>
                <a:cs typeface="Alfa Slab One"/>
                <a:sym typeface="Alfa Slab One"/>
              </a:rPr>
            </a:br>
            <a:r>
              <a:rPr lang="en" sz="1800">
                <a:solidFill>
                  <a:schemeClr val="dk1"/>
                </a:solidFill>
                <a:latin typeface="Alfa Slab One"/>
                <a:ea typeface="Alfa Slab One"/>
                <a:cs typeface="Alfa Slab One"/>
                <a:sym typeface="Alfa Slab One"/>
              </a:rPr>
              <a:t>for </a:t>
            </a:r>
            <a:br>
              <a:rPr lang="en" sz="1800">
                <a:solidFill>
                  <a:schemeClr val="dk1"/>
                </a:solidFill>
                <a:latin typeface="Alfa Slab One"/>
                <a:ea typeface="Alfa Slab One"/>
                <a:cs typeface="Alfa Slab One"/>
                <a:sym typeface="Alfa Slab One"/>
              </a:rPr>
            </a:br>
            <a:r>
              <a:rPr lang="en" sz="1800">
                <a:solidFill>
                  <a:schemeClr val="dk1"/>
                </a:solidFill>
                <a:latin typeface="Alfa Slab One"/>
                <a:ea typeface="Alfa Slab One"/>
                <a:cs typeface="Alfa Slab One"/>
                <a:sym typeface="Alfa Slab One"/>
              </a:rPr>
              <a:t>Simple </a:t>
            </a:r>
            <a:br>
              <a:rPr lang="en" sz="1800">
                <a:solidFill>
                  <a:schemeClr val="dk1"/>
                </a:solidFill>
                <a:latin typeface="Alfa Slab One"/>
                <a:ea typeface="Alfa Slab One"/>
                <a:cs typeface="Alfa Slab One"/>
                <a:sym typeface="Alfa Slab One"/>
              </a:rPr>
            </a:br>
            <a:r>
              <a:rPr lang="en" sz="1800">
                <a:solidFill>
                  <a:schemeClr val="dk1"/>
                </a:solidFill>
                <a:latin typeface="Alfa Slab One"/>
                <a:ea typeface="Alfa Slab One"/>
                <a:cs typeface="Alfa Slab One"/>
                <a:sym typeface="Alfa Slab One"/>
              </a:rPr>
              <a:t>Model</a:t>
            </a:r>
            <a:endParaRPr sz="2200">
              <a:solidFill>
                <a:schemeClr val="dk1"/>
              </a:solidFill>
              <a:latin typeface="Alfa Slab One"/>
              <a:ea typeface="Alfa Slab One"/>
              <a:cs typeface="Alfa Slab One"/>
              <a:sym typeface="Alfa Slab O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702" name="Shape 702"/>
        <p:cNvGrpSpPr/>
        <p:nvPr/>
      </p:nvGrpSpPr>
      <p:grpSpPr>
        <a:xfrm>
          <a:off x="0" y="0"/>
          <a:ext cx="0" cy="0"/>
          <a:chOff x="0" y="0"/>
          <a:chExt cx="0" cy="0"/>
        </a:xfrm>
      </p:grpSpPr>
      <p:pic>
        <p:nvPicPr>
          <p:cNvPr id="703" name="Google Shape;703;p74" title="Screenshot 2025-11-30 at 10.27.47 PM.png"/>
          <p:cNvPicPr preferRelativeResize="0"/>
          <p:nvPr/>
        </p:nvPicPr>
        <p:blipFill>
          <a:blip r:embed="rId3">
            <a:alphaModFix/>
          </a:blip>
          <a:stretch>
            <a:fillRect/>
          </a:stretch>
        </p:blipFill>
        <p:spPr>
          <a:xfrm>
            <a:off x="3852988" y="236850"/>
            <a:ext cx="4591175" cy="4278298"/>
          </a:xfrm>
          <a:prstGeom prst="rect">
            <a:avLst/>
          </a:prstGeom>
          <a:noFill/>
          <a:ln>
            <a:noFill/>
          </a:ln>
          <a:effectLst>
            <a:outerShdw blurRad="214313" rotWithShape="0" algn="bl" dir="21540001" dist="123825">
              <a:srgbClr val="000000">
                <a:alpha val="46000"/>
              </a:srgbClr>
            </a:outerShdw>
          </a:effectLst>
        </p:spPr>
      </p:pic>
      <p:sp>
        <p:nvSpPr>
          <p:cNvPr id="704" name="Google Shape;704;p74"/>
          <p:cNvSpPr txBox="1"/>
          <p:nvPr/>
        </p:nvSpPr>
        <p:spPr>
          <a:xfrm>
            <a:off x="358650" y="271175"/>
            <a:ext cx="2781600" cy="4245000"/>
          </a:xfrm>
          <a:prstGeom prst="rect">
            <a:avLst/>
          </a:prstGeom>
          <a:solidFill>
            <a:srgbClr val="F6F6F6">
              <a:alpha val="329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fa Slab One"/>
                <a:ea typeface="Alfa Slab One"/>
                <a:cs typeface="Alfa Slab One"/>
                <a:sym typeface="Alfa Slab One"/>
              </a:rPr>
              <a:t>Making Predictions:</a:t>
            </a:r>
            <a:endParaRPr sz="2200">
              <a:solidFill>
                <a:schemeClr val="dk1"/>
              </a:solidFill>
              <a:latin typeface="Alfa Slab One"/>
              <a:ea typeface="Alfa Slab One"/>
              <a:cs typeface="Alfa Slab One"/>
              <a:sym typeface="Alfa Slab One"/>
            </a:endParaRPr>
          </a:p>
          <a:p>
            <a:pPr indent="0" lvl="0" marL="0" rtl="0" algn="l">
              <a:spcBef>
                <a:spcPts val="0"/>
              </a:spcBef>
              <a:spcAft>
                <a:spcPts val="0"/>
              </a:spcAft>
              <a:buNone/>
            </a:pPr>
            <a:r>
              <a:t/>
            </a:r>
            <a:endParaRPr sz="2200">
              <a:solidFill>
                <a:schemeClr val="dk1"/>
              </a:solidFill>
              <a:latin typeface="Alfa Slab One"/>
              <a:ea typeface="Alfa Slab One"/>
              <a:cs typeface="Alfa Slab One"/>
              <a:sym typeface="Alfa Slab One"/>
            </a:endParaRPr>
          </a:p>
          <a:p>
            <a:pPr indent="0" lvl="0" marL="0" rtl="0" algn="l">
              <a:spcBef>
                <a:spcPts val="0"/>
              </a:spcBef>
              <a:spcAft>
                <a:spcPts val="0"/>
              </a:spcAft>
              <a:buNone/>
            </a:pPr>
            <a:r>
              <a:rPr lang="en" sz="1800">
                <a:solidFill>
                  <a:schemeClr val="dk1"/>
                </a:solidFill>
                <a:latin typeface="Alfa Slab One"/>
                <a:ea typeface="Alfa Slab One"/>
                <a:cs typeface="Alfa Slab One"/>
                <a:sym typeface="Alfa Slab One"/>
              </a:rPr>
              <a:t>RMSE </a:t>
            </a:r>
            <a:br>
              <a:rPr lang="en" sz="1800">
                <a:solidFill>
                  <a:schemeClr val="dk1"/>
                </a:solidFill>
                <a:latin typeface="Alfa Slab One"/>
                <a:ea typeface="Alfa Slab One"/>
                <a:cs typeface="Alfa Slab One"/>
                <a:sym typeface="Alfa Slab One"/>
              </a:rPr>
            </a:br>
            <a:r>
              <a:rPr lang="en" sz="1800">
                <a:solidFill>
                  <a:schemeClr val="dk1"/>
                </a:solidFill>
                <a:latin typeface="Alfa Slab One"/>
                <a:ea typeface="Alfa Slab One"/>
                <a:cs typeface="Alfa Slab One"/>
                <a:sym typeface="Alfa Slab One"/>
              </a:rPr>
              <a:t>for </a:t>
            </a:r>
            <a:br>
              <a:rPr lang="en" sz="1800">
                <a:solidFill>
                  <a:schemeClr val="dk1"/>
                </a:solidFill>
                <a:latin typeface="Alfa Slab One"/>
                <a:ea typeface="Alfa Slab One"/>
                <a:cs typeface="Alfa Slab One"/>
                <a:sym typeface="Alfa Slab One"/>
              </a:rPr>
            </a:br>
            <a:r>
              <a:rPr lang="en" sz="1800">
                <a:solidFill>
                  <a:schemeClr val="dk1"/>
                </a:solidFill>
                <a:latin typeface="Alfa Slab One"/>
                <a:ea typeface="Alfa Slab One"/>
                <a:cs typeface="Alfa Slab One"/>
                <a:sym typeface="Alfa Slab One"/>
              </a:rPr>
              <a:t>Complex </a:t>
            </a:r>
            <a:br>
              <a:rPr lang="en" sz="1800">
                <a:solidFill>
                  <a:schemeClr val="dk1"/>
                </a:solidFill>
                <a:latin typeface="Alfa Slab One"/>
                <a:ea typeface="Alfa Slab One"/>
                <a:cs typeface="Alfa Slab One"/>
                <a:sym typeface="Alfa Slab One"/>
              </a:rPr>
            </a:br>
            <a:r>
              <a:rPr lang="en" sz="1800">
                <a:solidFill>
                  <a:schemeClr val="dk1"/>
                </a:solidFill>
                <a:latin typeface="Alfa Slab One"/>
                <a:ea typeface="Alfa Slab One"/>
                <a:cs typeface="Alfa Slab One"/>
                <a:sym typeface="Alfa Slab One"/>
              </a:rPr>
              <a:t>Model</a:t>
            </a:r>
            <a:endParaRPr sz="1800">
              <a:solidFill>
                <a:schemeClr val="dk1"/>
              </a:solidFill>
              <a:latin typeface="Alfa Slab One"/>
              <a:ea typeface="Alfa Slab One"/>
              <a:cs typeface="Alfa Slab One"/>
              <a:sym typeface="Alfa Slab On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708" name="Shape 708"/>
        <p:cNvGrpSpPr/>
        <p:nvPr/>
      </p:nvGrpSpPr>
      <p:grpSpPr>
        <a:xfrm>
          <a:off x="0" y="0"/>
          <a:ext cx="0" cy="0"/>
          <a:chOff x="0" y="0"/>
          <a:chExt cx="0" cy="0"/>
        </a:xfrm>
      </p:grpSpPr>
      <p:pic>
        <p:nvPicPr>
          <p:cNvPr id="709" name="Google Shape;709;p75"/>
          <p:cNvPicPr preferRelativeResize="0"/>
          <p:nvPr/>
        </p:nvPicPr>
        <p:blipFill>
          <a:blip r:embed="rId3">
            <a:alphaModFix/>
          </a:blip>
          <a:stretch>
            <a:fillRect/>
          </a:stretch>
        </p:blipFill>
        <p:spPr>
          <a:xfrm>
            <a:off x="1481849" y="1484500"/>
            <a:ext cx="6180300" cy="2258188"/>
          </a:xfrm>
          <a:prstGeom prst="rect">
            <a:avLst/>
          </a:prstGeom>
          <a:noFill/>
          <a:ln>
            <a:noFill/>
          </a:ln>
        </p:spPr>
      </p:pic>
      <p:sp>
        <p:nvSpPr>
          <p:cNvPr id="710" name="Google Shape;710;p75"/>
          <p:cNvSpPr txBox="1"/>
          <p:nvPr/>
        </p:nvSpPr>
        <p:spPr>
          <a:xfrm>
            <a:off x="565950" y="393600"/>
            <a:ext cx="8012100" cy="638400"/>
          </a:xfrm>
          <a:prstGeom prst="rect">
            <a:avLst/>
          </a:prstGeom>
          <a:solidFill>
            <a:srgbClr val="F6F6F6">
              <a:alpha val="3291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lfa Slab One"/>
                <a:ea typeface="Alfa Slab One"/>
                <a:cs typeface="Alfa Slab One"/>
                <a:sym typeface="Alfa Slab One"/>
              </a:rPr>
              <a:t>Anova Test Between Simple and Complex Model</a:t>
            </a:r>
            <a:endParaRPr sz="2200">
              <a:solidFill>
                <a:schemeClr val="dk1"/>
              </a:solidFill>
              <a:latin typeface="Alfa Slab One"/>
              <a:ea typeface="Alfa Slab One"/>
              <a:cs typeface="Alfa Slab One"/>
              <a:sym typeface="Alfa Slab On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714" name="Shape 714"/>
        <p:cNvGrpSpPr/>
        <p:nvPr/>
      </p:nvGrpSpPr>
      <p:grpSpPr>
        <a:xfrm>
          <a:off x="0" y="0"/>
          <a:ext cx="0" cy="0"/>
          <a:chOff x="0" y="0"/>
          <a:chExt cx="0" cy="0"/>
        </a:xfrm>
      </p:grpSpPr>
      <p:sp>
        <p:nvSpPr>
          <p:cNvPr id="715" name="Google Shape;715;p76"/>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Final model</a:t>
            </a:r>
            <a:endParaRPr/>
          </a:p>
        </p:txBody>
      </p:sp>
      <p:sp>
        <p:nvSpPr>
          <p:cNvPr id="716" name="Google Shape;716;p76"/>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05</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15" name="Shape 515"/>
        <p:cNvGrpSpPr/>
        <p:nvPr/>
      </p:nvGrpSpPr>
      <p:grpSpPr>
        <a:xfrm>
          <a:off x="0" y="0"/>
          <a:ext cx="0" cy="0"/>
          <a:chOff x="0" y="0"/>
          <a:chExt cx="0" cy="0"/>
        </a:xfrm>
      </p:grpSpPr>
      <p:sp>
        <p:nvSpPr>
          <p:cNvPr id="516" name="Google Shape;516;p50"/>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Dataset</a:t>
            </a:r>
            <a:endParaRPr/>
          </a:p>
        </p:txBody>
      </p:sp>
      <p:sp>
        <p:nvSpPr>
          <p:cNvPr id="517" name="Google Shape;517;p50"/>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720" name="Shape 720"/>
        <p:cNvGrpSpPr/>
        <p:nvPr/>
      </p:nvGrpSpPr>
      <p:grpSpPr>
        <a:xfrm>
          <a:off x="0" y="0"/>
          <a:ext cx="0" cy="0"/>
          <a:chOff x="0" y="0"/>
          <a:chExt cx="0" cy="0"/>
        </a:xfrm>
      </p:grpSpPr>
      <p:pic>
        <p:nvPicPr>
          <p:cNvPr id="721" name="Google Shape;721;p77" title="Screenshot 2025-11-30 at 10.02.03 PM.png"/>
          <p:cNvPicPr preferRelativeResize="0"/>
          <p:nvPr/>
        </p:nvPicPr>
        <p:blipFill>
          <a:blip r:embed="rId3">
            <a:alphaModFix/>
          </a:blip>
          <a:stretch>
            <a:fillRect/>
          </a:stretch>
        </p:blipFill>
        <p:spPr>
          <a:xfrm>
            <a:off x="228600" y="1294875"/>
            <a:ext cx="4151174" cy="3086096"/>
          </a:xfrm>
          <a:prstGeom prst="rect">
            <a:avLst/>
          </a:prstGeom>
          <a:noFill/>
          <a:ln>
            <a:noFill/>
          </a:ln>
          <a:effectLst>
            <a:outerShdw blurRad="214313" rotWithShape="0" algn="bl" dist="219075">
              <a:srgbClr val="000000">
                <a:alpha val="47000"/>
              </a:srgbClr>
            </a:outerShdw>
          </a:effectLst>
        </p:spPr>
      </p:pic>
      <p:sp>
        <p:nvSpPr>
          <p:cNvPr id="722" name="Google Shape;722;p77"/>
          <p:cNvSpPr txBox="1"/>
          <p:nvPr/>
        </p:nvSpPr>
        <p:spPr>
          <a:xfrm>
            <a:off x="565950" y="393600"/>
            <a:ext cx="8012100" cy="638400"/>
          </a:xfrm>
          <a:prstGeom prst="rect">
            <a:avLst/>
          </a:prstGeom>
          <a:solidFill>
            <a:srgbClr val="F6F6F6">
              <a:alpha val="3291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lfa Slab One"/>
                <a:ea typeface="Alfa Slab One"/>
                <a:cs typeface="Alfa Slab One"/>
                <a:sym typeface="Alfa Slab One"/>
              </a:rPr>
              <a:t>Simple or Complex Model?</a:t>
            </a:r>
            <a:endParaRPr sz="2200">
              <a:solidFill>
                <a:schemeClr val="dk1"/>
              </a:solidFill>
              <a:latin typeface="Alfa Slab One"/>
              <a:ea typeface="Alfa Slab One"/>
              <a:cs typeface="Alfa Slab One"/>
              <a:sym typeface="Alfa Slab One"/>
            </a:endParaRPr>
          </a:p>
        </p:txBody>
      </p:sp>
      <p:pic>
        <p:nvPicPr>
          <p:cNvPr id="723" name="Google Shape;723;p77" title="Screenshot 2025-11-30 at 11.05.11 PM.png"/>
          <p:cNvPicPr preferRelativeResize="0"/>
          <p:nvPr/>
        </p:nvPicPr>
        <p:blipFill>
          <a:blip r:embed="rId4">
            <a:alphaModFix/>
          </a:blip>
          <a:stretch>
            <a:fillRect/>
          </a:stretch>
        </p:blipFill>
        <p:spPr>
          <a:xfrm>
            <a:off x="4809127" y="1294875"/>
            <a:ext cx="3955124" cy="3086100"/>
          </a:xfrm>
          <a:prstGeom prst="rect">
            <a:avLst/>
          </a:prstGeom>
          <a:noFill/>
          <a:ln>
            <a:noFill/>
          </a:ln>
          <a:effectLst>
            <a:outerShdw blurRad="214313" rotWithShape="0" algn="bl" dist="219075">
              <a:srgbClr val="000000">
                <a:alpha val="47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8"/>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21" name="Shape 521"/>
        <p:cNvGrpSpPr/>
        <p:nvPr/>
      </p:nvGrpSpPr>
      <p:grpSpPr>
        <a:xfrm>
          <a:off x="0" y="0"/>
          <a:ext cx="0" cy="0"/>
          <a:chOff x="0" y="0"/>
          <a:chExt cx="0" cy="0"/>
        </a:xfrm>
      </p:grpSpPr>
      <p:pic>
        <p:nvPicPr>
          <p:cNvPr id="522" name="Google Shape;522;p51"/>
          <p:cNvPicPr preferRelativeResize="0"/>
          <p:nvPr/>
        </p:nvPicPr>
        <p:blipFill rotWithShape="1">
          <a:blip r:embed="rId3">
            <a:alphaModFix/>
          </a:blip>
          <a:srcRect b="4798" l="0" r="0" t="0"/>
          <a:stretch/>
        </p:blipFill>
        <p:spPr>
          <a:xfrm>
            <a:off x="0" y="0"/>
            <a:ext cx="914354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2"/>
          <p:cNvSpPr txBox="1"/>
          <p:nvPr>
            <p:ph type="title"/>
          </p:nvPr>
        </p:nvSpPr>
        <p:spPr>
          <a:xfrm>
            <a:off x="2962800" y="3090601"/>
            <a:ext cx="3697800" cy="59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800"/>
              <a:t>By: Ankur, Brian, Catherine,Imtiyaz</a:t>
            </a:r>
            <a:endParaRPr sz="1800"/>
          </a:p>
          <a:p>
            <a:pPr indent="0" lvl="0" marL="0" rtl="0" algn="l">
              <a:spcBef>
                <a:spcPts val="0"/>
              </a:spcBef>
              <a:spcAft>
                <a:spcPts val="0"/>
              </a:spcAft>
              <a:buNone/>
            </a:pPr>
            <a:r>
              <a:t/>
            </a:r>
            <a:endParaRPr sz="1800"/>
          </a:p>
        </p:txBody>
      </p:sp>
      <p:pic>
        <p:nvPicPr>
          <p:cNvPr id="528" name="Google Shape;528;p52"/>
          <p:cNvPicPr preferRelativeResize="0"/>
          <p:nvPr>
            <p:ph idx="2" type="pic"/>
          </p:nvPr>
        </p:nvPicPr>
        <p:blipFill rotWithShape="1">
          <a:blip r:embed="rId3">
            <a:alphaModFix/>
          </a:blip>
          <a:srcRect b="13391" l="0" r="0" t="13391"/>
          <a:stretch/>
        </p:blipFill>
        <p:spPr>
          <a:xfrm>
            <a:off x="6148575" y="0"/>
            <a:ext cx="2995502" cy="1426455"/>
          </a:xfrm>
          <a:prstGeom prst="rect">
            <a:avLst/>
          </a:prstGeom>
        </p:spPr>
      </p:pic>
      <p:pic>
        <p:nvPicPr>
          <p:cNvPr id="529" name="Google Shape;529;p52"/>
          <p:cNvPicPr preferRelativeResize="0"/>
          <p:nvPr>
            <p:ph idx="3" type="pic"/>
          </p:nvPr>
        </p:nvPicPr>
        <p:blipFill rotWithShape="1">
          <a:blip r:embed="rId4">
            <a:alphaModFix/>
          </a:blip>
          <a:srcRect b="15523" l="0" r="0" t="15516"/>
          <a:stretch/>
        </p:blipFill>
        <p:spPr>
          <a:xfrm>
            <a:off x="6148575" y="3803400"/>
            <a:ext cx="2995502" cy="1343530"/>
          </a:xfrm>
          <a:prstGeom prst="rect">
            <a:avLst/>
          </a:prstGeom>
        </p:spPr>
      </p:pic>
      <p:pic>
        <p:nvPicPr>
          <p:cNvPr id="530" name="Google Shape;530;p52"/>
          <p:cNvPicPr preferRelativeResize="0"/>
          <p:nvPr>
            <p:ph idx="4" type="pic"/>
          </p:nvPr>
        </p:nvPicPr>
        <p:blipFill rotWithShape="1">
          <a:blip r:embed="rId5">
            <a:alphaModFix/>
          </a:blip>
          <a:srcRect b="17578" l="0" r="0" t="17578"/>
          <a:stretch/>
        </p:blipFill>
        <p:spPr>
          <a:xfrm>
            <a:off x="2962800" y="3803400"/>
            <a:ext cx="3185700" cy="1343482"/>
          </a:xfrm>
          <a:prstGeom prst="rect">
            <a:avLst/>
          </a:prstGeom>
        </p:spPr>
      </p:pic>
      <p:sp>
        <p:nvSpPr>
          <p:cNvPr id="531" name="Google Shape;531;p52"/>
          <p:cNvSpPr/>
          <p:nvPr/>
        </p:nvSpPr>
        <p:spPr>
          <a:xfrm>
            <a:off x="6148575" y="1423800"/>
            <a:ext cx="2995500" cy="1189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6148575" y="2613600"/>
            <a:ext cx="2995500" cy="1189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0" y="3803400"/>
            <a:ext cx="2962800" cy="133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txBox="1"/>
          <p:nvPr/>
        </p:nvSpPr>
        <p:spPr>
          <a:xfrm>
            <a:off x="740700" y="1055325"/>
            <a:ext cx="40707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dk1"/>
                </a:solidFill>
                <a:latin typeface="Work Sans"/>
                <a:ea typeface="Work Sans"/>
                <a:cs typeface="Work Sans"/>
                <a:sym typeface="Work Sans"/>
              </a:rPr>
              <a:t>DANA 4820 Project</a:t>
            </a:r>
            <a:endParaRPr b="1" sz="4800">
              <a:solidFill>
                <a:schemeClr val="dk1"/>
              </a:solidFill>
              <a:latin typeface="Work Sans"/>
              <a:ea typeface="Work Sans"/>
              <a:cs typeface="Work Sans"/>
              <a:sym typeface="Work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38" name="Shape 538"/>
        <p:cNvGrpSpPr/>
        <p:nvPr/>
      </p:nvGrpSpPr>
      <p:grpSpPr>
        <a:xfrm>
          <a:off x="0" y="0"/>
          <a:ext cx="0" cy="0"/>
          <a:chOff x="0" y="0"/>
          <a:chExt cx="0" cy="0"/>
        </a:xfrm>
      </p:grpSpPr>
      <p:sp>
        <p:nvSpPr>
          <p:cNvPr id="539" name="Google Shape;539;p53"/>
          <p:cNvSpPr txBox="1"/>
          <p:nvPr>
            <p:ph idx="2" type="title"/>
          </p:nvPr>
        </p:nvSpPr>
        <p:spPr>
          <a:xfrm>
            <a:off x="5194875" y="1221900"/>
            <a:ext cx="3388800" cy="2783400"/>
          </a:xfrm>
          <a:prstGeom prst="rect">
            <a:avLst/>
          </a:prstGeom>
        </p:spPr>
        <p:txBody>
          <a:bodyPr anchorCtr="0" anchor="t" bIns="0" lIns="0" spcFirstLastPara="1" rIns="0" wrap="square" tIns="0">
            <a:noAutofit/>
          </a:bodyPr>
          <a:lstStyle/>
          <a:p>
            <a:pPr indent="0" lvl="0" marL="0" rtl="0" algn="just">
              <a:lnSpc>
                <a:spcPct val="1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Uses survey data from University of Florida graduate students.</a:t>
            </a:r>
            <a:br>
              <a:rPr lang="en" sz="1500">
                <a:solidFill>
                  <a:schemeClr val="dk1"/>
                </a:solidFill>
                <a:latin typeface="Times New Roman"/>
                <a:ea typeface="Times New Roman"/>
                <a:cs typeface="Times New Roman"/>
                <a:sym typeface="Times New Roman"/>
              </a:rPr>
            </a:br>
            <a:endParaRPr sz="15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Analyzes demographic, behavioral, and ideological variables.</a:t>
            </a:r>
            <a:br>
              <a:rPr lang="en" sz="1500">
                <a:solidFill>
                  <a:schemeClr val="dk1"/>
                </a:solidFill>
                <a:latin typeface="Times New Roman"/>
                <a:ea typeface="Times New Roman"/>
                <a:cs typeface="Times New Roman"/>
                <a:sym typeface="Times New Roman"/>
              </a:rPr>
            </a:br>
            <a:endParaRPr sz="15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Uses logistic regression to identify strongest predictors of abortion support.</a:t>
            </a:r>
            <a:endParaRPr sz="15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sz="1500">
              <a:solidFill>
                <a:schemeClr val="dk1"/>
              </a:solidFill>
              <a:latin typeface="Times New Roman"/>
              <a:ea typeface="Times New Roman"/>
              <a:cs typeface="Times New Roman"/>
              <a:sym typeface="Times New Roman"/>
            </a:endParaRPr>
          </a:p>
        </p:txBody>
      </p:sp>
      <p:sp>
        <p:nvSpPr>
          <p:cNvPr id="540" name="Google Shape;540;p53"/>
          <p:cNvSpPr txBox="1"/>
          <p:nvPr>
            <p:ph type="title"/>
          </p:nvPr>
        </p:nvSpPr>
        <p:spPr>
          <a:xfrm>
            <a:off x="783675" y="193219"/>
            <a:ext cx="7837500" cy="663900"/>
          </a:xfrm>
          <a:prstGeom prst="rect">
            <a:avLst/>
          </a:prstGeom>
          <a:noFill/>
        </p:spPr>
        <p:txBody>
          <a:bodyPr anchorCtr="0" anchor="b" bIns="0" lIns="0" spcFirstLastPara="1" rIns="0" wrap="square" tIns="0">
            <a:noAutofit/>
          </a:bodyPr>
          <a:lstStyle/>
          <a:p>
            <a:pPr indent="0" lvl="0" marL="0" rtl="0" algn="ctr">
              <a:spcBef>
                <a:spcPts val="0"/>
              </a:spcBef>
              <a:spcAft>
                <a:spcPts val="0"/>
              </a:spcAft>
              <a:buNone/>
            </a:pPr>
            <a:r>
              <a:rPr lang="en" sz="3800">
                <a:latin typeface="Alfa Slab One"/>
                <a:ea typeface="Alfa Slab One"/>
                <a:cs typeface="Alfa Slab One"/>
                <a:sym typeface="Alfa Slab One"/>
              </a:rPr>
              <a:t>Introduction</a:t>
            </a:r>
            <a:endParaRPr sz="3800">
              <a:latin typeface="Alfa Slab One"/>
              <a:ea typeface="Alfa Slab One"/>
              <a:cs typeface="Alfa Slab One"/>
              <a:sym typeface="Alfa Slab One"/>
            </a:endParaRPr>
          </a:p>
        </p:txBody>
      </p:sp>
      <p:pic>
        <p:nvPicPr>
          <p:cNvPr id="541" name="Google Shape;541;p53" title="WhatsApp Image 2025-11-30 at 11.02.47 AM.jpeg"/>
          <p:cNvPicPr preferRelativeResize="0"/>
          <p:nvPr/>
        </p:nvPicPr>
        <p:blipFill>
          <a:blip r:embed="rId3">
            <a:alphaModFix/>
          </a:blip>
          <a:stretch>
            <a:fillRect/>
          </a:stretch>
        </p:blipFill>
        <p:spPr>
          <a:xfrm>
            <a:off x="442186" y="1110599"/>
            <a:ext cx="4017028" cy="3005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45" name="Shape 545"/>
        <p:cNvGrpSpPr/>
        <p:nvPr/>
      </p:nvGrpSpPr>
      <p:grpSpPr>
        <a:xfrm>
          <a:off x="0" y="0"/>
          <a:ext cx="0" cy="0"/>
          <a:chOff x="0" y="0"/>
          <a:chExt cx="0" cy="0"/>
        </a:xfrm>
      </p:grpSpPr>
      <p:sp>
        <p:nvSpPr>
          <p:cNvPr id="546" name="Google Shape;546;p54"/>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Dataset</a:t>
            </a:r>
            <a:endParaRPr/>
          </a:p>
        </p:txBody>
      </p:sp>
      <p:sp>
        <p:nvSpPr>
          <p:cNvPr id="547" name="Google Shape;547;p54"/>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51" name="Shape 551"/>
        <p:cNvGrpSpPr/>
        <p:nvPr/>
      </p:nvGrpSpPr>
      <p:grpSpPr>
        <a:xfrm>
          <a:off x="0" y="0"/>
          <a:ext cx="0" cy="0"/>
          <a:chOff x="0" y="0"/>
          <a:chExt cx="0" cy="0"/>
        </a:xfrm>
      </p:grpSpPr>
      <p:pic>
        <p:nvPicPr>
          <p:cNvPr id="552" name="Google Shape;552;p55"/>
          <p:cNvPicPr preferRelativeResize="0"/>
          <p:nvPr/>
        </p:nvPicPr>
        <p:blipFill rotWithShape="1">
          <a:blip r:embed="rId3">
            <a:alphaModFix/>
          </a:blip>
          <a:srcRect b="4798" l="0" r="0" t="0"/>
          <a:stretch/>
        </p:blipFill>
        <p:spPr>
          <a:xfrm>
            <a:off x="0" y="0"/>
            <a:ext cx="914354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6"/>
          <p:cNvSpPr txBox="1"/>
          <p:nvPr>
            <p:ph idx="2" type="title"/>
          </p:nvPr>
        </p:nvSpPr>
        <p:spPr>
          <a:xfrm>
            <a:off x="783675" y="1937719"/>
            <a:ext cx="7837500" cy="99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EDA </a:t>
            </a:r>
            <a:endParaRPr/>
          </a:p>
        </p:txBody>
      </p:sp>
      <p:sp>
        <p:nvSpPr>
          <p:cNvPr id="558" name="Google Shape;558;p56"/>
          <p:cNvSpPr txBox="1"/>
          <p:nvPr>
            <p:ph type="title"/>
          </p:nvPr>
        </p:nvSpPr>
        <p:spPr>
          <a:xfrm>
            <a:off x="783675" y="193215"/>
            <a:ext cx="7837500" cy="180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 Style Guides">
  <a:themeElements>
    <a:clrScheme name="Simple Light">
      <a:dk1>
        <a:srgbClr val="000000"/>
      </a:dk1>
      <a:lt1>
        <a:srgbClr val="FFFFFF"/>
      </a:lt1>
      <a:dk2>
        <a:srgbClr val="B8B8B8"/>
      </a:dk2>
      <a:lt2>
        <a:srgbClr val="646464"/>
      </a:lt2>
      <a:accent1>
        <a:srgbClr val="299B5B"/>
      </a:accent1>
      <a:accent2>
        <a:srgbClr val="F3ECE9"/>
      </a:accent2>
      <a:accent3>
        <a:srgbClr val="01B6E1"/>
      </a:accent3>
      <a:accent4>
        <a:srgbClr val="F6F6F6"/>
      </a:accent4>
      <a:accent5>
        <a:srgbClr val="FFCA08"/>
      </a:accent5>
      <a:accent6>
        <a:srgbClr val="BF003D"/>
      </a:accent6>
      <a:hlink>
        <a:srgbClr val="6287C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